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9" r:id="rId2"/>
    <p:sldId id="262" r:id="rId3"/>
    <p:sldId id="263" r:id="rId4"/>
    <p:sldId id="261" r:id="rId5"/>
    <p:sldId id="265" r:id="rId6"/>
    <p:sldId id="264" r:id="rId7"/>
    <p:sldId id="266" r:id="rId8"/>
    <p:sldId id="267" r:id="rId9"/>
    <p:sldId id="273" r:id="rId10"/>
    <p:sldId id="268" r:id="rId11"/>
    <p:sldId id="272" r:id="rId12"/>
    <p:sldId id="269" r:id="rId13"/>
    <p:sldId id="270" r:id="rId14"/>
    <p:sldId id="271" r:id="rId1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750"/>
    <a:srgbClr val="4BD6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8C3125-F9D7-1445-A74A-AFD54CF2E983}" v="9" dt="2025-12-14T20:27:50.8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45"/>
    <p:restoredTop sz="94784"/>
  </p:normalViewPr>
  <p:slideViewPr>
    <p:cSldViewPr snapToGrid="0">
      <p:cViewPr varScale="1">
        <p:scale>
          <a:sx n="110" d="100"/>
          <a:sy n="110" d="100"/>
        </p:scale>
        <p:origin x="200" y="1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3" d="100"/>
          <a:sy n="93" d="100"/>
        </p:scale>
        <p:origin x="32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Astudillo" userId="354f4a92-275b-42f6-85b1-f714e1fe0747" providerId="ADAL" clId="{65337D2F-6828-5D71-9EF5-9BA3531D12E0}"/>
    <pc:docChg chg="undo custSel addSld delSld modSld sldOrd">
      <pc:chgData name="Sara Astudillo" userId="354f4a92-275b-42f6-85b1-f714e1fe0747" providerId="ADAL" clId="{65337D2F-6828-5D71-9EF5-9BA3531D12E0}" dt="2025-12-14T20:30:15.427" v="743" actId="207"/>
      <pc:docMkLst>
        <pc:docMk/>
      </pc:docMkLst>
      <pc:sldChg chg="add del mod modShow">
        <pc:chgData name="Sara Astudillo" userId="354f4a92-275b-42f6-85b1-f714e1fe0747" providerId="ADAL" clId="{65337D2F-6828-5D71-9EF5-9BA3531D12E0}" dt="2025-12-14T20:22:46.217" v="487" actId="729"/>
        <pc:sldMkLst>
          <pc:docMk/>
          <pc:sldMk cId="2132755504" sldId="261"/>
        </pc:sldMkLst>
      </pc:sldChg>
      <pc:sldChg chg="modSp mod ord">
        <pc:chgData name="Sara Astudillo" userId="354f4a92-275b-42f6-85b1-f714e1fe0747" providerId="ADAL" clId="{65337D2F-6828-5D71-9EF5-9BA3531D12E0}" dt="2025-12-14T20:22:35.130" v="484" actId="20578"/>
        <pc:sldMkLst>
          <pc:docMk/>
          <pc:sldMk cId="1466036897" sldId="263"/>
        </pc:sldMkLst>
        <pc:spChg chg="mod">
          <ac:chgData name="Sara Astudillo" userId="354f4a92-275b-42f6-85b1-f714e1fe0747" providerId="ADAL" clId="{65337D2F-6828-5D71-9EF5-9BA3531D12E0}" dt="2025-12-14T20:22:25.726" v="483" actId="207"/>
          <ac:spMkLst>
            <pc:docMk/>
            <pc:sldMk cId="1466036897" sldId="263"/>
            <ac:spMk id="2" creationId="{48D4376B-553F-A93F-2878-EFD44E6321C9}"/>
          </ac:spMkLst>
        </pc:spChg>
        <pc:spChg chg="mod">
          <ac:chgData name="Sara Astudillo" userId="354f4a92-275b-42f6-85b1-f714e1fe0747" providerId="ADAL" clId="{65337D2F-6828-5D71-9EF5-9BA3531D12E0}" dt="2025-12-14T20:22:25.726" v="483" actId="207"/>
          <ac:spMkLst>
            <pc:docMk/>
            <pc:sldMk cId="1466036897" sldId="263"/>
            <ac:spMk id="8" creationId="{A2443262-DCF4-87DC-CAAF-0736BD90BA4A}"/>
          </ac:spMkLst>
        </pc:spChg>
      </pc:sldChg>
      <pc:sldChg chg="modSp mod">
        <pc:chgData name="Sara Astudillo" userId="354f4a92-275b-42f6-85b1-f714e1fe0747" providerId="ADAL" clId="{65337D2F-6828-5D71-9EF5-9BA3531D12E0}" dt="2025-12-02T13:58:21.750" v="74" actId="207"/>
        <pc:sldMkLst>
          <pc:docMk/>
          <pc:sldMk cId="2702088582" sldId="264"/>
        </pc:sldMkLst>
        <pc:spChg chg="mod">
          <ac:chgData name="Sara Astudillo" userId="354f4a92-275b-42f6-85b1-f714e1fe0747" providerId="ADAL" clId="{65337D2F-6828-5D71-9EF5-9BA3531D12E0}" dt="2025-12-02T13:58:21.750" v="74" actId="207"/>
          <ac:spMkLst>
            <pc:docMk/>
            <pc:sldMk cId="2702088582" sldId="264"/>
            <ac:spMk id="12" creationId="{09207960-4B77-F381-F2EE-6B9719B06038}"/>
          </ac:spMkLst>
        </pc:spChg>
      </pc:sldChg>
      <pc:sldChg chg="addSp delSp modSp mod">
        <pc:chgData name="Sara Astudillo" userId="354f4a92-275b-42f6-85b1-f714e1fe0747" providerId="ADAL" clId="{65337D2F-6828-5D71-9EF5-9BA3531D12E0}" dt="2025-12-14T20:20:21.815" v="481" actId="207"/>
        <pc:sldMkLst>
          <pc:docMk/>
          <pc:sldMk cId="428106189" sldId="265"/>
        </pc:sldMkLst>
        <pc:spChg chg="add mod">
          <ac:chgData name="Sara Astudillo" userId="354f4a92-275b-42f6-85b1-f714e1fe0747" providerId="ADAL" clId="{65337D2F-6828-5D71-9EF5-9BA3531D12E0}" dt="2025-12-14T20:20:21.815" v="481" actId="207"/>
          <ac:spMkLst>
            <pc:docMk/>
            <pc:sldMk cId="428106189" sldId="265"/>
            <ac:spMk id="2" creationId="{8C7FC63D-F9D9-C74D-89A3-7266C6C0F78F}"/>
          </ac:spMkLst>
        </pc:spChg>
        <pc:spChg chg="add mod">
          <ac:chgData name="Sara Astudillo" userId="354f4a92-275b-42f6-85b1-f714e1fe0747" providerId="ADAL" clId="{65337D2F-6828-5D71-9EF5-9BA3531D12E0}" dt="2025-12-14T20:18:03.853" v="445" actId="113"/>
          <ac:spMkLst>
            <pc:docMk/>
            <pc:sldMk cId="428106189" sldId="265"/>
            <ac:spMk id="3" creationId="{6B96715A-A110-6362-9772-1E7552D0AE44}"/>
          </ac:spMkLst>
        </pc:spChg>
        <pc:spChg chg="add mod">
          <ac:chgData name="Sara Astudillo" userId="354f4a92-275b-42f6-85b1-f714e1fe0747" providerId="ADAL" clId="{65337D2F-6828-5D71-9EF5-9BA3531D12E0}" dt="2025-12-14T20:20:21.815" v="481" actId="207"/>
          <ac:spMkLst>
            <pc:docMk/>
            <pc:sldMk cId="428106189" sldId="265"/>
            <ac:spMk id="4" creationId="{DFB3FBA5-E0B8-8F18-1CDF-1A15803FE446}"/>
          </ac:spMkLst>
        </pc:spChg>
        <pc:spChg chg="del mod">
          <ac:chgData name="Sara Astudillo" userId="354f4a92-275b-42f6-85b1-f714e1fe0747" providerId="ADAL" clId="{65337D2F-6828-5D71-9EF5-9BA3531D12E0}" dt="2025-12-14T20:16:19.257" v="398" actId="478"/>
          <ac:spMkLst>
            <pc:docMk/>
            <pc:sldMk cId="428106189" sldId="265"/>
            <ac:spMk id="5" creationId="{4506A0E3-B92F-2100-32A8-2F2628C97111}"/>
          </ac:spMkLst>
        </pc:spChg>
        <pc:spChg chg="mod">
          <ac:chgData name="Sara Astudillo" userId="354f4a92-275b-42f6-85b1-f714e1fe0747" providerId="ADAL" clId="{65337D2F-6828-5D71-9EF5-9BA3531D12E0}" dt="2025-12-02T14:17:31.963" v="194" actId="14100"/>
          <ac:spMkLst>
            <pc:docMk/>
            <pc:sldMk cId="428106189" sldId="265"/>
            <ac:spMk id="6" creationId="{CAE2C657-B380-6E91-551F-61E51D2A264A}"/>
          </ac:spMkLst>
        </pc:spChg>
        <pc:spChg chg="add mod">
          <ac:chgData name="Sara Astudillo" userId="354f4a92-275b-42f6-85b1-f714e1fe0747" providerId="ADAL" clId="{65337D2F-6828-5D71-9EF5-9BA3531D12E0}" dt="2025-12-14T20:18:48.237" v="457" actId="20577"/>
          <ac:spMkLst>
            <pc:docMk/>
            <pc:sldMk cId="428106189" sldId="265"/>
            <ac:spMk id="7" creationId="{EE144007-0568-5E4B-CC56-37AAD7CE7005}"/>
          </ac:spMkLst>
        </pc:spChg>
        <pc:spChg chg="add mod">
          <ac:chgData name="Sara Astudillo" userId="354f4a92-275b-42f6-85b1-f714e1fe0747" providerId="ADAL" clId="{65337D2F-6828-5D71-9EF5-9BA3531D12E0}" dt="2025-12-14T20:18:10.430" v="448" actId="1076"/>
          <ac:spMkLst>
            <pc:docMk/>
            <pc:sldMk cId="428106189" sldId="265"/>
            <ac:spMk id="9" creationId="{5F16ED01-6CAF-C597-88E3-10A17032A113}"/>
          </ac:spMkLst>
        </pc:spChg>
        <pc:spChg chg="add mod">
          <ac:chgData name="Sara Astudillo" userId="354f4a92-275b-42f6-85b1-f714e1fe0747" providerId="ADAL" clId="{65337D2F-6828-5D71-9EF5-9BA3531D12E0}" dt="2025-12-14T20:18:05.386" v="446" actId="113"/>
          <ac:spMkLst>
            <pc:docMk/>
            <pc:sldMk cId="428106189" sldId="265"/>
            <ac:spMk id="11" creationId="{D8F5FC46-DFD6-04E4-6A70-05788E7DB0DE}"/>
          </ac:spMkLst>
        </pc:spChg>
        <pc:spChg chg="add mod">
          <ac:chgData name="Sara Astudillo" userId="354f4a92-275b-42f6-85b1-f714e1fe0747" providerId="ADAL" clId="{65337D2F-6828-5D71-9EF5-9BA3531D12E0}" dt="2025-12-14T20:18:14.628" v="449"/>
          <ac:spMkLst>
            <pc:docMk/>
            <pc:sldMk cId="428106189" sldId="265"/>
            <ac:spMk id="12" creationId="{3085F6E8-C284-9825-E406-272BBF02C563}"/>
          </ac:spMkLst>
        </pc:spChg>
        <pc:spChg chg="add mod">
          <ac:chgData name="Sara Astudillo" userId="354f4a92-275b-42f6-85b1-f714e1fe0747" providerId="ADAL" clId="{65337D2F-6828-5D71-9EF5-9BA3531D12E0}" dt="2025-12-14T20:18:14.628" v="449"/>
          <ac:spMkLst>
            <pc:docMk/>
            <pc:sldMk cId="428106189" sldId="265"/>
            <ac:spMk id="13" creationId="{113721E8-3244-0E06-B258-BBE7D4D95337}"/>
          </ac:spMkLst>
        </pc:spChg>
        <pc:spChg chg="add mod">
          <ac:chgData name="Sara Astudillo" userId="354f4a92-275b-42f6-85b1-f714e1fe0747" providerId="ADAL" clId="{65337D2F-6828-5D71-9EF5-9BA3531D12E0}" dt="2025-12-14T20:18:14.628" v="449"/>
          <ac:spMkLst>
            <pc:docMk/>
            <pc:sldMk cId="428106189" sldId="265"/>
            <ac:spMk id="15" creationId="{E970666B-85CE-3335-F067-87DA941B141F}"/>
          </ac:spMkLst>
        </pc:spChg>
        <pc:spChg chg="add mod">
          <ac:chgData name="Sara Astudillo" userId="354f4a92-275b-42f6-85b1-f714e1fe0747" providerId="ADAL" clId="{65337D2F-6828-5D71-9EF5-9BA3531D12E0}" dt="2025-12-14T20:18:14.628" v="449"/>
          <ac:spMkLst>
            <pc:docMk/>
            <pc:sldMk cId="428106189" sldId="265"/>
            <ac:spMk id="16" creationId="{484659A2-6B39-2095-76CA-44C0E3DBDF3F}"/>
          </ac:spMkLst>
        </pc:spChg>
        <pc:spChg chg="add mod">
          <ac:chgData name="Sara Astudillo" userId="354f4a92-275b-42f6-85b1-f714e1fe0747" providerId="ADAL" clId="{65337D2F-6828-5D71-9EF5-9BA3531D12E0}" dt="2025-12-14T20:18:14.628" v="449"/>
          <ac:spMkLst>
            <pc:docMk/>
            <pc:sldMk cId="428106189" sldId="265"/>
            <ac:spMk id="17" creationId="{B8E99C52-ED2A-2B16-3122-73616A18BB45}"/>
          </ac:spMkLst>
        </pc:spChg>
        <pc:spChg chg="mod">
          <ac:chgData name="Sara Astudillo" userId="354f4a92-275b-42f6-85b1-f714e1fe0747" providerId="ADAL" clId="{65337D2F-6828-5D71-9EF5-9BA3531D12E0}" dt="2025-12-02T14:24:36.742" v="269" actId="2711"/>
          <ac:spMkLst>
            <pc:docMk/>
            <pc:sldMk cId="428106189" sldId="265"/>
            <ac:spMk id="18" creationId="{B0718462-D9A8-9E25-9ED3-1708ECB92A8F}"/>
          </ac:spMkLst>
        </pc:spChg>
        <pc:spChg chg="add mod">
          <ac:chgData name="Sara Astudillo" userId="354f4a92-275b-42f6-85b1-f714e1fe0747" providerId="ADAL" clId="{65337D2F-6828-5D71-9EF5-9BA3531D12E0}" dt="2025-12-14T20:18:14.628" v="449"/>
          <ac:spMkLst>
            <pc:docMk/>
            <pc:sldMk cId="428106189" sldId="265"/>
            <ac:spMk id="20" creationId="{9F532F0C-25A4-9C2F-10CC-5A52A69070F5}"/>
          </ac:spMkLst>
        </pc:spChg>
        <pc:spChg chg="add mod">
          <ac:chgData name="Sara Astudillo" userId="354f4a92-275b-42f6-85b1-f714e1fe0747" providerId="ADAL" clId="{65337D2F-6828-5D71-9EF5-9BA3531D12E0}" dt="2025-12-14T20:20:21.815" v="481" actId="207"/>
          <ac:spMkLst>
            <pc:docMk/>
            <pc:sldMk cId="428106189" sldId="265"/>
            <ac:spMk id="22" creationId="{C1126DE9-0A49-530A-FAC2-BB4F5772DF1E}"/>
          </ac:spMkLst>
        </pc:spChg>
        <pc:spChg chg="add mod">
          <ac:chgData name="Sara Astudillo" userId="354f4a92-275b-42f6-85b1-f714e1fe0747" providerId="ADAL" clId="{65337D2F-6828-5D71-9EF5-9BA3531D12E0}" dt="2025-12-14T20:18:52.442" v="459" actId="20577"/>
          <ac:spMkLst>
            <pc:docMk/>
            <pc:sldMk cId="428106189" sldId="265"/>
            <ac:spMk id="23" creationId="{B97074C1-1274-8436-C47E-27F316DB6A4D}"/>
          </ac:spMkLst>
        </pc:spChg>
        <pc:spChg chg="add mod">
          <ac:chgData name="Sara Astudillo" userId="354f4a92-275b-42f6-85b1-f714e1fe0747" providerId="ADAL" clId="{65337D2F-6828-5D71-9EF5-9BA3531D12E0}" dt="2025-12-14T20:18:31.947" v="452" actId="1076"/>
          <ac:spMkLst>
            <pc:docMk/>
            <pc:sldMk cId="428106189" sldId="265"/>
            <ac:spMk id="25" creationId="{7F3DDC71-37EE-FC5C-E047-999479F48DF1}"/>
          </ac:spMkLst>
        </pc:spChg>
        <pc:spChg chg="add del mod">
          <ac:chgData name="Sara Astudillo" userId="354f4a92-275b-42f6-85b1-f714e1fe0747" providerId="ADAL" clId="{65337D2F-6828-5D71-9EF5-9BA3531D12E0}" dt="2025-12-14T20:17:28.116" v="407" actId="478"/>
          <ac:spMkLst>
            <pc:docMk/>
            <pc:sldMk cId="428106189" sldId="265"/>
            <ac:spMk id="26" creationId="{3145C668-96E5-EF2A-196A-1535B1996C92}"/>
          </ac:spMkLst>
        </pc:spChg>
        <pc:spChg chg="add del mod">
          <ac:chgData name="Sara Astudillo" userId="354f4a92-275b-42f6-85b1-f714e1fe0747" providerId="ADAL" clId="{65337D2F-6828-5D71-9EF5-9BA3531D12E0}" dt="2025-12-14T20:17:33.505" v="409" actId="478"/>
          <ac:spMkLst>
            <pc:docMk/>
            <pc:sldMk cId="428106189" sldId="265"/>
            <ac:spMk id="27" creationId="{F9F72006-F24A-D886-444A-8FE2CBC58977}"/>
          </ac:spMkLst>
        </pc:spChg>
        <pc:spChg chg="add del mod">
          <ac:chgData name="Sara Astudillo" userId="354f4a92-275b-42f6-85b1-f714e1fe0747" providerId="ADAL" clId="{65337D2F-6828-5D71-9EF5-9BA3531D12E0}" dt="2025-12-14T20:17:33.505" v="409" actId="478"/>
          <ac:spMkLst>
            <pc:docMk/>
            <pc:sldMk cId="428106189" sldId="265"/>
            <ac:spMk id="29" creationId="{2FF1C1DB-D41B-2ECD-85B6-12BDA0993F36}"/>
          </ac:spMkLst>
        </pc:spChg>
        <pc:spChg chg="add del mod">
          <ac:chgData name="Sara Astudillo" userId="354f4a92-275b-42f6-85b1-f714e1fe0747" providerId="ADAL" clId="{65337D2F-6828-5D71-9EF5-9BA3531D12E0}" dt="2025-12-14T20:17:29.159" v="408" actId="478"/>
          <ac:spMkLst>
            <pc:docMk/>
            <pc:sldMk cId="428106189" sldId="265"/>
            <ac:spMk id="30" creationId="{675FEB33-682C-B4EA-E89B-9ED2DF158B68}"/>
          </ac:spMkLst>
        </pc:spChg>
        <pc:spChg chg="add del mod">
          <ac:chgData name="Sara Astudillo" userId="354f4a92-275b-42f6-85b1-f714e1fe0747" providerId="ADAL" clId="{65337D2F-6828-5D71-9EF5-9BA3531D12E0}" dt="2025-12-14T20:17:35.700" v="410" actId="478"/>
          <ac:spMkLst>
            <pc:docMk/>
            <pc:sldMk cId="428106189" sldId="265"/>
            <ac:spMk id="31" creationId="{DEC5C2CB-B154-E48E-9494-485CEB192A81}"/>
          </ac:spMkLst>
        </pc:spChg>
        <pc:spChg chg="add del mod">
          <ac:chgData name="Sara Astudillo" userId="354f4a92-275b-42f6-85b1-f714e1fe0747" providerId="ADAL" clId="{65337D2F-6828-5D71-9EF5-9BA3531D12E0}" dt="2025-12-14T20:17:35.700" v="410" actId="478"/>
          <ac:spMkLst>
            <pc:docMk/>
            <pc:sldMk cId="428106189" sldId="265"/>
            <ac:spMk id="33" creationId="{84431D25-F1FF-10EB-A8F1-7A61273601CD}"/>
          </ac:spMkLst>
        </pc:spChg>
        <pc:spChg chg="add mod">
          <ac:chgData name="Sara Astudillo" userId="354f4a92-275b-42f6-85b1-f714e1fe0747" providerId="ADAL" clId="{65337D2F-6828-5D71-9EF5-9BA3531D12E0}" dt="2025-12-14T20:20:21.815" v="481" actId="207"/>
          <ac:spMkLst>
            <pc:docMk/>
            <pc:sldMk cId="428106189" sldId="265"/>
            <ac:spMk id="34" creationId="{F592E129-C377-AA08-8439-79DFFB803970}"/>
          </ac:spMkLst>
        </pc:spChg>
        <pc:spChg chg="add mod">
          <ac:chgData name="Sara Astudillo" userId="354f4a92-275b-42f6-85b1-f714e1fe0747" providerId="ADAL" clId="{65337D2F-6828-5D71-9EF5-9BA3531D12E0}" dt="2025-12-14T20:18:55.409" v="461" actId="20577"/>
          <ac:spMkLst>
            <pc:docMk/>
            <pc:sldMk cId="428106189" sldId="265"/>
            <ac:spMk id="35" creationId="{1056AEFD-1B6F-9671-3820-C2DE32FCB67B}"/>
          </ac:spMkLst>
        </pc:spChg>
        <pc:spChg chg="add mod">
          <ac:chgData name="Sara Astudillo" userId="354f4a92-275b-42f6-85b1-f714e1fe0747" providerId="ADAL" clId="{65337D2F-6828-5D71-9EF5-9BA3531D12E0}" dt="2025-12-14T20:18:31.947" v="452" actId="1076"/>
          <ac:spMkLst>
            <pc:docMk/>
            <pc:sldMk cId="428106189" sldId="265"/>
            <ac:spMk id="37" creationId="{4056DE63-3F90-B2BB-FDB6-2707677A953E}"/>
          </ac:spMkLst>
        </pc:spChg>
        <pc:spChg chg="add mod">
          <ac:chgData name="Sara Astudillo" userId="354f4a92-275b-42f6-85b1-f714e1fe0747" providerId="ADAL" clId="{65337D2F-6828-5D71-9EF5-9BA3531D12E0}" dt="2025-12-14T20:18:38.896" v="453" actId="1076"/>
          <ac:spMkLst>
            <pc:docMk/>
            <pc:sldMk cId="428106189" sldId="265"/>
            <ac:spMk id="38" creationId="{0E8A5588-3F21-1E17-4F38-AF01D7B65099}"/>
          </ac:spMkLst>
        </pc:spChg>
        <pc:spChg chg="add mod">
          <ac:chgData name="Sara Astudillo" userId="354f4a92-275b-42f6-85b1-f714e1fe0747" providerId="ADAL" clId="{65337D2F-6828-5D71-9EF5-9BA3531D12E0}" dt="2025-12-14T20:18:38.896" v="453" actId="1076"/>
          <ac:spMkLst>
            <pc:docMk/>
            <pc:sldMk cId="428106189" sldId="265"/>
            <ac:spMk id="39" creationId="{D32284E0-BD34-414E-07A2-87E2AA1734F3}"/>
          </ac:spMkLst>
        </pc:spChg>
        <pc:spChg chg="add mod">
          <ac:chgData name="Sara Astudillo" userId="354f4a92-275b-42f6-85b1-f714e1fe0747" providerId="ADAL" clId="{65337D2F-6828-5D71-9EF5-9BA3531D12E0}" dt="2025-12-14T20:20:21.815" v="481" actId="207"/>
          <ac:spMkLst>
            <pc:docMk/>
            <pc:sldMk cId="428106189" sldId="265"/>
            <ac:spMk id="40" creationId="{33E67802-92D5-D4D2-B10B-56F8BB7B33EC}"/>
          </ac:spMkLst>
        </pc:spChg>
        <pc:spChg chg="add mod">
          <ac:chgData name="Sara Astudillo" userId="354f4a92-275b-42f6-85b1-f714e1fe0747" providerId="ADAL" clId="{65337D2F-6828-5D71-9EF5-9BA3531D12E0}" dt="2025-12-14T20:19:22.938" v="465" actId="20577"/>
          <ac:spMkLst>
            <pc:docMk/>
            <pc:sldMk cId="428106189" sldId="265"/>
            <ac:spMk id="41" creationId="{18231B60-2019-785F-B717-A6683972E3A8}"/>
          </ac:spMkLst>
        </pc:spChg>
        <pc:spChg chg="add del mod">
          <ac:chgData name="Sara Astudillo" userId="354f4a92-275b-42f6-85b1-f714e1fe0747" providerId="ADAL" clId="{65337D2F-6828-5D71-9EF5-9BA3531D12E0}" dt="2025-12-14T20:18:00.369" v="444" actId="478"/>
          <ac:spMkLst>
            <pc:docMk/>
            <pc:sldMk cId="428106189" sldId="265"/>
            <ac:spMk id="42" creationId="{C274F88E-4E4E-ADCA-E4F8-4B2995610CDB}"/>
          </ac:spMkLst>
        </pc:spChg>
        <pc:spChg chg="add del mod">
          <ac:chgData name="Sara Astudillo" userId="354f4a92-275b-42f6-85b1-f714e1fe0747" providerId="ADAL" clId="{65337D2F-6828-5D71-9EF5-9BA3531D12E0}" dt="2025-12-14T20:18:00.369" v="444" actId="478"/>
          <ac:spMkLst>
            <pc:docMk/>
            <pc:sldMk cId="428106189" sldId="265"/>
            <ac:spMk id="43" creationId="{C1F47D26-D244-BE40-A9FE-3870C4A8774B}"/>
          </ac:spMkLst>
        </pc:spChg>
        <pc:spChg chg="add del mod">
          <ac:chgData name="Sara Astudillo" userId="354f4a92-275b-42f6-85b1-f714e1fe0747" providerId="ADAL" clId="{65337D2F-6828-5D71-9EF5-9BA3531D12E0}" dt="2025-12-14T20:18:00.369" v="444" actId="478"/>
          <ac:spMkLst>
            <pc:docMk/>
            <pc:sldMk cId="428106189" sldId="265"/>
            <ac:spMk id="45" creationId="{0EB6F21C-9359-741F-63F8-E14AAEE787FB}"/>
          </ac:spMkLst>
        </pc:spChg>
        <pc:spChg chg="add del mod">
          <ac:chgData name="Sara Astudillo" userId="354f4a92-275b-42f6-85b1-f714e1fe0747" providerId="ADAL" clId="{65337D2F-6828-5D71-9EF5-9BA3531D12E0}" dt="2025-12-14T20:18:00.369" v="444" actId="478"/>
          <ac:spMkLst>
            <pc:docMk/>
            <pc:sldMk cId="428106189" sldId="265"/>
            <ac:spMk id="46" creationId="{B8DCF84B-DC2A-9F63-B00A-58EF74431554}"/>
          </ac:spMkLst>
        </pc:spChg>
        <pc:spChg chg="add del mod">
          <ac:chgData name="Sara Astudillo" userId="354f4a92-275b-42f6-85b1-f714e1fe0747" providerId="ADAL" clId="{65337D2F-6828-5D71-9EF5-9BA3531D12E0}" dt="2025-12-14T20:18:00.369" v="444" actId="478"/>
          <ac:spMkLst>
            <pc:docMk/>
            <pc:sldMk cId="428106189" sldId="265"/>
            <ac:spMk id="47" creationId="{BC03A088-C87C-43B4-F438-09A6A052C3A9}"/>
          </ac:spMkLst>
        </pc:spChg>
        <pc:spChg chg="add del mod">
          <ac:chgData name="Sara Astudillo" userId="354f4a92-275b-42f6-85b1-f714e1fe0747" providerId="ADAL" clId="{65337D2F-6828-5D71-9EF5-9BA3531D12E0}" dt="2025-12-14T20:18:00.369" v="444" actId="478"/>
          <ac:spMkLst>
            <pc:docMk/>
            <pc:sldMk cId="428106189" sldId="265"/>
            <ac:spMk id="49" creationId="{7AC2521D-2996-D016-9AA6-2F2F057E6A80}"/>
          </ac:spMkLst>
        </pc:spChg>
        <pc:spChg chg="add del mod">
          <ac:chgData name="Sara Astudillo" userId="354f4a92-275b-42f6-85b1-f714e1fe0747" providerId="ADAL" clId="{65337D2F-6828-5D71-9EF5-9BA3531D12E0}" dt="2025-12-14T20:18:00.369" v="444" actId="478"/>
          <ac:spMkLst>
            <pc:docMk/>
            <pc:sldMk cId="428106189" sldId="265"/>
            <ac:spMk id="50" creationId="{D1028E09-B0EB-8602-5EC3-E4B643AC286A}"/>
          </ac:spMkLst>
        </pc:spChg>
        <pc:spChg chg="add del mod">
          <ac:chgData name="Sara Astudillo" userId="354f4a92-275b-42f6-85b1-f714e1fe0747" providerId="ADAL" clId="{65337D2F-6828-5D71-9EF5-9BA3531D12E0}" dt="2025-12-14T20:18:00.369" v="444" actId="478"/>
          <ac:spMkLst>
            <pc:docMk/>
            <pc:sldMk cId="428106189" sldId="265"/>
            <ac:spMk id="51" creationId="{26B56A37-5B73-2845-420B-8F6B8570A146}"/>
          </ac:spMkLst>
        </pc:spChg>
        <pc:spChg chg="add del mod">
          <ac:chgData name="Sara Astudillo" userId="354f4a92-275b-42f6-85b1-f714e1fe0747" providerId="ADAL" clId="{65337D2F-6828-5D71-9EF5-9BA3531D12E0}" dt="2025-12-14T20:18:00.369" v="444" actId="478"/>
          <ac:spMkLst>
            <pc:docMk/>
            <pc:sldMk cId="428106189" sldId="265"/>
            <ac:spMk id="53" creationId="{EEA7CA59-9A5D-302B-DB24-48DBF860FA48}"/>
          </ac:spMkLst>
        </pc:spChg>
        <pc:spChg chg="add mod">
          <ac:chgData name="Sara Astudillo" userId="354f4a92-275b-42f6-85b1-f714e1fe0747" providerId="ADAL" clId="{65337D2F-6828-5D71-9EF5-9BA3531D12E0}" dt="2025-12-14T20:19:16.292" v="463" actId="1076"/>
          <ac:spMkLst>
            <pc:docMk/>
            <pc:sldMk cId="428106189" sldId="265"/>
            <ac:spMk id="55" creationId="{89027183-B795-52CE-5A9D-2204CE9C940F}"/>
          </ac:spMkLst>
        </pc:spChg>
        <pc:spChg chg="add mod">
          <ac:chgData name="Sara Astudillo" userId="354f4a92-275b-42f6-85b1-f714e1fe0747" providerId="ADAL" clId="{65337D2F-6828-5D71-9EF5-9BA3531D12E0}" dt="2025-12-14T20:20:21.815" v="481" actId="207"/>
          <ac:spMkLst>
            <pc:docMk/>
            <pc:sldMk cId="428106189" sldId="265"/>
            <ac:spMk id="56" creationId="{D93C12AF-4364-86B8-CE8A-6141976DA329}"/>
          </ac:spMkLst>
        </pc:spChg>
        <pc:spChg chg="add mod">
          <ac:chgData name="Sara Astudillo" userId="354f4a92-275b-42f6-85b1-f714e1fe0747" providerId="ADAL" clId="{65337D2F-6828-5D71-9EF5-9BA3531D12E0}" dt="2025-12-14T20:19:24.948" v="466" actId="20577"/>
          <ac:spMkLst>
            <pc:docMk/>
            <pc:sldMk cId="428106189" sldId="265"/>
            <ac:spMk id="57" creationId="{4AC294CB-B64E-D5A6-240F-8FEE63D3BB57}"/>
          </ac:spMkLst>
        </pc:spChg>
        <pc:spChg chg="add mod">
          <ac:chgData name="Sara Astudillo" userId="354f4a92-275b-42f6-85b1-f714e1fe0747" providerId="ADAL" clId="{65337D2F-6828-5D71-9EF5-9BA3531D12E0}" dt="2025-12-14T20:19:16.292" v="463" actId="1076"/>
          <ac:spMkLst>
            <pc:docMk/>
            <pc:sldMk cId="428106189" sldId="265"/>
            <ac:spMk id="59" creationId="{2A92C2B8-EDAF-5C59-4FD9-F3DE4C05B79E}"/>
          </ac:spMkLst>
        </pc:spChg>
        <pc:spChg chg="add mod">
          <ac:chgData name="Sara Astudillo" userId="354f4a92-275b-42f6-85b1-f714e1fe0747" providerId="ADAL" clId="{65337D2F-6828-5D71-9EF5-9BA3531D12E0}" dt="2025-12-14T20:20:21.815" v="481" actId="207"/>
          <ac:spMkLst>
            <pc:docMk/>
            <pc:sldMk cId="428106189" sldId="265"/>
            <ac:spMk id="60" creationId="{F52620D5-95DB-BAEF-B62F-BAED870224DA}"/>
          </ac:spMkLst>
        </pc:spChg>
        <pc:spChg chg="add mod">
          <ac:chgData name="Sara Astudillo" userId="354f4a92-275b-42f6-85b1-f714e1fe0747" providerId="ADAL" clId="{65337D2F-6828-5D71-9EF5-9BA3531D12E0}" dt="2025-12-14T20:19:27.106" v="467" actId="20577"/>
          <ac:spMkLst>
            <pc:docMk/>
            <pc:sldMk cId="428106189" sldId="265"/>
            <ac:spMk id="61" creationId="{075F0D7F-6B87-D2C4-4B82-2B667FAFBD4B}"/>
          </ac:spMkLst>
        </pc:spChg>
        <pc:spChg chg="add mod">
          <ac:chgData name="Sara Astudillo" userId="354f4a92-275b-42f6-85b1-f714e1fe0747" providerId="ADAL" clId="{65337D2F-6828-5D71-9EF5-9BA3531D12E0}" dt="2025-12-14T20:19:16.292" v="463" actId="1076"/>
          <ac:spMkLst>
            <pc:docMk/>
            <pc:sldMk cId="428106189" sldId="265"/>
            <ac:spMk id="63" creationId="{EBA9FFA5-2DAD-8FDA-F4F0-D3C2ED3B3F15}"/>
          </ac:spMkLst>
        </pc:spChg>
        <pc:picChg chg="mod">
          <ac:chgData name="Sara Astudillo" userId="354f4a92-275b-42f6-85b1-f714e1fe0747" providerId="ADAL" clId="{65337D2F-6828-5D71-9EF5-9BA3531D12E0}" dt="2025-12-02T14:17:26.369" v="193" actId="14100"/>
          <ac:picMkLst>
            <pc:docMk/>
            <pc:sldMk cId="428106189" sldId="265"/>
            <ac:picMk id="21" creationId="{9F32C9AA-72EF-4F70-41A8-F006CA296F34}"/>
          </ac:picMkLst>
        </pc:picChg>
        <pc:cxnChg chg="add mod">
          <ac:chgData name="Sara Astudillo" userId="354f4a92-275b-42f6-85b1-f714e1fe0747" providerId="ADAL" clId="{65337D2F-6828-5D71-9EF5-9BA3531D12E0}" dt="2025-12-14T20:18:10.430" v="448" actId="1076"/>
          <ac:cxnSpMkLst>
            <pc:docMk/>
            <pc:sldMk cId="428106189" sldId="265"/>
            <ac:cxnSpMk id="8" creationId="{7FC9FABE-6C22-B5C6-89FA-E85BFD01A89A}"/>
          </ac:cxnSpMkLst>
        </pc:cxnChg>
        <pc:cxnChg chg="add mod">
          <ac:chgData name="Sara Astudillo" userId="354f4a92-275b-42f6-85b1-f714e1fe0747" providerId="ADAL" clId="{65337D2F-6828-5D71-9EF5-9BA3531D12E0}" dt="2025-12-14T20:16:10.537" v="396" actId="12789"/>
          <ac:cxnSpMkLst>
            <pc:docMk/>
            <pc:sldMk cId="428106189" sldId="265"/>
            <ac:cxnSpMk id="10" creationId="{6B415F41-6D3B-B074-81DF-426BF41D11FA}"/>
          </ac:cxnSpMkLst>
        </pc:cxnChg>
        <pc:cxnChg chg="add mod">
          <ac:chgData name="Sara Astudillo" userId="354f4a92-275b-42f6-85b1-f714e1fe0747" providerId="ADAL" clId="{65337D2F-6828-5D71-9EF5-9BA3531D12E0}" dt="2025-12-14T20:18:14.628" v="449"/>
          <ac:cxnSpMkLst>
            <pc:docMk/>
            <pc:sldMk cId="428106189" sldId="265"/>
            <ac:cxnSpMk id="14" creationId="{06B5B85E-EDA6-B14D-83B6-00E7FDAD0B6C}"/>
          </ac:cxnSpMkLst>
        </pc:cxnChg>
        <pc:cxnChg chg="add mod">
          <ac:chgData name="Sara Astudillo" userId="354f4a92-275b-42f6-85b1-f714e1fe0747" providerId="ADAL" clId="{65337D2F-6828-5D71-9EF5-9BA3531D12E0}" dt="2025-12-14T20:18:14.628" v="449"/>
          <ac:cxnSpMkLst>
            <pc:docMk/>
            <pc:sldMk cId="428106189" sldId="265"/>
            <ac:cxnSpMk id="19" creationId="{6A7F5F7B-1C6C-C595-4927-8FD6A3CA34FF}"/>
          </ac:cxnSpMkLst>
        </pc:cxnChg>
        <pc:cxnChg chg="add mod">
          <ac:chgData name="Sara Astudillo" userId="354f4a92-275b-42f6-85b1-f714e1fe0747" providerId="ADAL" clId="{65337D2F-6828-5D71-9EF5-9BA3531D12E0}" dt="2025-12-14T20:18:31.947" v="452" actId="1076"/>
          <ac:cxnSpMkLst>
            <pc:docMk/>
            <pc:sldMk cId="428106189" sldId="265"/>
            <ac:cxnSpMk id="24" creationId="{1B7A1E34-072E-48B4-55C4-39AC11BF028B}"/>
          </ac:cxnSpMkLst>
        </pc:cxnChg>
        <pc:cxnChg chg="add del mod">
          <ac:chgData name="Sara Astudillo" userId="354f4a92-275b-42f6-85b1-f714e1fe0747" providerId="ADAL" clId="{65337D2F-6828-5D71-9EF5-9BA3531D12E0}" dt="2025-12-14T20:17:33.505" v="409" actId="478"/>
          <ac:cxnSpMkLst>
            <pc:docMk/>
            <pc:sldMk cId="428106189" sldId="265"/>
            <ac:cxnSpMk id="28" creationId="{21A09D4C-B63A-42A9-E207-DD3983EBB455}"/>
          </ac:cxnSpMkLst>
        </pc:cxnChg>
        <pc:cxnChg chg="add del mod">
          <ac:chgData name="Sara Astudillo" userId="354f4a92-275b-42f6-85b1-f714e1fe0747" providerId="ADAL" clId="{65337D2F-6828-5D71-9EF5-9BA3531D12E0}" dt="2025-12-14T20:17:33.505" v="409" actId="478"/>
          <ac:cxnSpMkLst>
            <pc:docMk/>
            <pc:sldMk cId="428106189" sldId="265"/>
            <ac:cxnSpMk id="32" creationId="{33A85A27-A1D4-8DD1-414D-597ECF8ABE9E}"/>
          </ac:cxnSpMkLst>
        </pc:cxnChg>
        <pc:cxnChg chg="add mod">
          <ac:chgData name="Sara Astudillo" userId="354f4a92-275b-42f6-85b1-f714e1fe0747" providerId="ADAL" clId="{65337D2F-6828-5D71-9EF5-9BA3531D12E0}" dt="2025-12-14T20:18:31.947" v="452" actId="1076"/>
          <ac:cxnSpMkLst>
            <pc:docMk/>
            <pc:sldMk cId="428106189" sldId="265"/>
            <ac:cxnSpMk id="36" creationId="{4316FE39-3254-EE0C-5716-38E134FBACC5}"/>
          </ac:cxnSpMkLst>
        </pc:cxnChg>
        <pc:cxnChg chg="del">
          <ac:chgData name="Sara Astudillo" userId="354f4a92-275b-42f6-85b1-f714e1fe0747" providerId="ADAL" clId="{65337D2F-6828-5D71-9EF5-9BA3531D12E0}" dt="2025-12-14T20:18:00.369" v="444" actId="478"/>
          <ac:cxnSpMkLst>
            <pc:docMk/>
            <pc:sldMk cId="428106189" sldId="265"/>
            <ac:cxnSpMk id="48" creationId="{BD150C6B-55BC-F2E0-12DE-62205959F7AD}"/>
          </ac:cxnSpMkLst>
        </pc:cxnChg>
        <pc:cxnChg chg="add mod">
          <ac:chgData name="Sara Astudillo" userId="354f4a92-275b-42f6-85b1-f714e1fe0747" providerId="ADAL" clId="{65337D2F-6828-5D71-9EF5-9BA3531D12E0}" dt="2025-12-14T20:19:16.292" v="463" actId="1076"/>
          <ac:cxnSpMkLst>
            <pc:docMk/>
            <pc:sldMk cId="428106189" sldId="265"/>
            <ac:cxnSpMk id="58" creationId="{27504E6F-FAA6-82B7-3479-24AC48B5A4A5}"/>
          </ac:cxnSpMkLst>
        </pc:cxnChg>
      </pc:sldChg>
      <pc:sldChg chg="addSp delSp modSp mod">
        <pc:chgData name="Sara Astudillo" userId="354f4a92-275b-42f6-85b1-f714e1fe0747" providerId="ADAL" clId="{65337D2F-6828-5D71-9EF5-9BA3531D12E0}" dt="2025-12-02T13:58:00.448" v="47" actId="1076"/>
        <pc:sldMkLst>
          <pc:docMk/>
          <pc:sldMk cId="3178570921" sldId="266"/>
        </pc:sldMkLst>
        <pc:picChg chg="add mod">
          <ac:chgData name="Sara Astudillo" userId="354f4a92-275b-42f6-85b1-f714e1fe0747" providerId="ADAL" clId="{65337D2F-6828-5D71-9EF5-9BA3531D12E0}" dt="2025-12-02T13:56:05.589" v="27" actId="1076"/>
          <ac:picMkLst>
            <pc:docMk/>
            <pc:sldMk cId="3178570921" sldId="266"/>
            <ac:picMk id="2" creationId="{41FC7651-C479-EF20-C255-4FE74491B354}"/>
          </ac:picMkLst>
        </pc:picChg>
        <pc:picChg chg="add mod">
          <ac:chgData name="Sara Astudillo" userId="354f4a92-275b-42f6-85b1-f714e1fe0747" providerId="ADAL" clId="{65337D2F-6828-5D71-9EF5-9BA3531D12E0}" dt="2025-12-02T13:56:35.219" v="31" actId="1076"/>
          <ac:picMkLst>
            <pc:docMk/>
            <pc:sldMk cId="3178570921" sldId="266"/>
            <ac:picMk id="3" creationId="{2790C254-F6DE-A6D7-97CA-913766215DBC}"/>
          </ac:picMkLst>
        </pc:picChg>
        <pc:picChg chg="add mod">
          <ac:chgData name="Sara Astudillo" userId="354f4a92-275b-42f6-85b1-f714e1fe0747" providerId="ADAL" clId="{65337D2F-6828-5D71-9EF5-9BA3531D12E0}" dt="2025-12-02T13:57:34.462" v="43" actId="14100"/>
          <ac:picMkLst>
            <pc:docMk/>
            <pc:sldMk cId="3178570921" sldId="266"/>
            <ac:picMk id="4" creationId="{122CC894-0F01-2A9C-5FE4-6BA81BFB2F8D}"/>
          </ac:picMkLst>
        </pc:picChg>
        <pc:picChg chg="add mod">
          <ac:chgData name="Sara Astudillo" userId="354f4a92-275b-42f6-85b1-f714e1fe0747" providerId="ADAL" clId="{65337D2F-6828-5D71-9EF5-9BA3531D12E0}" dt="2025-12-02T13:58:00.448" v="47" actId="1076"/>
          <ac:picMkLst>
            <pc:docMk/>
            <pc:sldMk cId="3178570921" sldId="266"/>
            <ac:picMk id="9" creationId="{694F8CF6-235E-754C-4695-8307D78BF666}"/>
          </ac:picMkLst>
        </pc:picChg>
      </pc:sldChg>
      <pc:sldChg chg="delSp modSp mod">
        <pc:chgData name="Sara Astudillo" userId="354f4a92-275b-42f6-85b1-f714e1fe0747" providerId="ADAL" clId="{65337D2F-6828-5D71-9EF5-9BA3531D12E0}" dt="2025-12-02T14:21:28.556" v="264" actId="207"/>
        <pc:sldMkLst>
          <pc:docMk/>
          <pc:sldMk cId="944650352" sldId="267"/>
        </pc:sldMkLst>
        <pc:spChg chg="mod">
          <ac:chgData name="Sara Astudillo" userId="354f4a92-275b-42f6-85b1-f714e1fe0747" providerId="ADAL" clId="{65337D2F-6828-5D71-9EF5-9BA3531D12E0}" dt="2025-12-02T13:53:16.845" v="3" actId="14100"/>
          <ac:spMkLst>
            <pc:docMk/>
            <pc:sldMk cId="944650352" sldId="267"/>
            <ac:spMk id="3" creationId="{328F5893-5E5D-201F-E066-68112EB14878}"/>
          </ac:spMkLst>
        </pc:spChg>
        <pc:spChg chg="mod">
          <ac:chgData name="Sara Astudillo" userId="354f4a92-275b-42f6-85b1-f714e1fe0747" providerId="ADAL" clId="{65337D2F-6828-5D71-9EF5-9BA3531D12E0}" dt="2025-12-02T13:53:19.609" v="4" actId="14100"/>
          <ac:spMkLst>
            <pc:docMk/>
            <pc:sldMk cId="944650352" sldId="267"/>
            <ac:spMk id="21" creationId="{67CB6D2E-E488-38D4-3702-70922E4677AC}"/>
          </ac:spMkLst>
        </pc:spChg>
        <pc:spChg chg="mod">
          <ac:chgData name="Sara Astudillo" userId="354f4a92-275b-42f6-85b1-f714e1fe0747" providerId="ADAL" clId="{65337D2F-6828-5D71-9EF5-9BA3531D12E0}" dt="2025-12-02T14:21:28.556" v="264" actId="207"/>
          <ac:spMkLst>
            <pc:docMk/>
            <pc:sldMk cId="944650352" sldId="267"/>
            <ac:spMk id="22" creationId="{AF4D3830-84C9-F994-3AD1-F0976A449714}"/>
          </ac:spMkLst>
        </pc:spChg>
        <pc:spChg chg="mod">
          <ac:chgData name="Sara Astudillo" userId="354f4a92-275b-42f6-85b1-f714e1fe0747" providerId="ADAL" clId="{65337D2F-6828-5D71-9EF5-9BA3531D12E0}" dt="2025-12-02T14:21:28.556" v="264" actId="207"/>
          <ac:spMkLst>
            <pc:docMk/>
            <pc:sldMk cId="944650352" sldId="267"/>
            <ac:spMk id="23" creationId="{5EE550ED-1879-80B3-27B5-40CF9785DB04}"/>
          </ac:spMkLst>
        </pc:spChg>
        <pc:spChg chg="mod">
          <ac:chgData name="Sara Astudillo" userId="354f4a92-275b-42f6-85b1-f714e1fe0747" providerId="ADAL" clId="{65337D2F-6828-5D71-9EF5-9BA3531D12E0}" dt="2025-12-02T14:21:28.556" v="264" actId="207"/>
          <ac:spMkLst>
            <pc:docMk/>
            <pc:sldMk cId="944650352" sldId="267"/>
            <ac:spMk id="27" creationId="{0E4B55D6-A334-B2BA-FF22-13FC53F2FBE2}"/>
          </ac:spMkLst>
        </pc:spChg>
      </pc:sldChg>
      <pc:sldChg chg="modSp mod">
        <pc:chgData name="Sara Astudillo" userId="354f4a92-275b-42f6-85b1-f714e1fe0747" providerId="ADAL" clId="{65337D2F-6828-5D71-9EF5-9BA3531D12E0}" dt="2025-12-14T20:25:46.166" v="504" actId="1076"/>
        <pc:sldMkLst>
          <pc:docMk/>
          <pc:sldMk cId="2643980289" sldId="268"/>
        </pc:sldMkLst>
        <pc:spChg chg="mod">
          <ac:chgData name="Sara Astudillo" userId="354f4a92-275b-42f6-85b1-f714e1fe0747" providerId="ADAL" clId="{65337D2F-6828-5D71-9EF5-9BA3531D12E0}" dt="2025-12-02T13:54:28.857" v="14" actId="14100"/>
          <ac:spMkLst>
            <pc:docMk/>
            <pc:sldMk cId="2643980289" sldId="268"/>
            <ac:spMk id="5" creationId="{1AA1470F-227A-E51B-F38A-0B0D0926CB3B}"/>
          </ac:spMkLst>
        </pc:spChg>
        <pc:spChg chg="mod">
          <ac:chgData name="Sara Astudillo" userId="354f4a92-275b-42f6-85b1-f714e1fe0747" providerId="ADAL" clId="{65337D2F-6828-5D71-9EF5-9BA3531D12E0}" dt="2025-12-14T20:25:46.166" v="504" actId="1076"/>
          <ac:spMkLst>
            <pc:docMk/>
            <pc:sldMk cId="2643980289" sldId="268"/>
            <ac:spMk id="7" creationId="{516DFD54-CF62-5764-194D-5A8C2089F7D4}"/>
          </ac:spMkLst>
        </pc:spChg>
        <pc:spChg chg="mod">
          <ac:chgData name="Sara Astudillo" userId="354f4a92-275b-42f6-85b1-f714e1fe0747" providerId="ADAL" clId="{65337D2F-6828-5D71-9EF5-9BA3531D12E0}" dt="2025-12-14T20:25:46.166" v="504" actId="1076"/>
          <ac:spMkLst>
            <pc:docMk/>
            <pc:sldMk cId="2643980289" sldId="268"/>
            <ac:spMk id="8" creationId="{5C5270DC-73E3-9FE1-7F6C-F838D3099CAC}"/>
          </ac:spMkLst>
        </pc:spChg>
        <pc:spChg chg="mod">
          <ac:chgData name="Sara Astudillo" userId="354f4a92-275b-42f6-85b1-f714e1fe0747" providerId="ADAL" clId="{65337D2F-6828-5D71-9EF5-9BA3531D12E0}" dt="2025-12-14T20:25:46.166" v="504" actId="1076"/>
          <ac:spMkLst>
            <pc:docMk/>
            <pc:sldMk cId="2643980289" sldId="268"/>
            <ac:spMk id="9" creationId="{085EBE39-336E-1439-1175-BD70401399B0}"/>
          </ac:spMkLst>
        </pc:spChg>
        <pc:spChg chg="mod">
          <ac:chgData name="Sara Astudillo" userId="354f4a92-275b-42f6-85b1-f714e1fe0747" providerId="ADAL" clId="{65337D2F-6828-5D71-9EF5-9BA3531D12E0}" dt="2025-12-14T20:25:46.166" v="504" actId="1076"/>
          <ac:spMkLst>
            <pc:docMk/>
            <pc:sldMk cId="2643980289" sldId="268"/>
            <ac:spMk id="13" creationId="{9A64A9A1-E798-9478-AFE4-F63779587F51}"/>
          </ac:spMkLst>
        </pc:spChg>
        <pc:spChg chg="mod">
          <ac:chgData name="Sara Astudillo" userId="354f4a92-275b-42f6-85b1-f714e1fe0747" providerId="ADAL" clId="{65337D2F-6828-5D71-9EF5-9BA3531D12E0}" dt="2025-12-14T20:25:46.166" v="504" actId="1076"/>
          <ac:spMkLst>
            <pc:docMk/>
            <pc:sldMk cId="2643980289" sldId="268"/>
            <ac:spMk id="15" creationId="{41433FB0-5387-D850-A9EC-2DB4F91A300E}"/>
          </ac:spMkLst>
        </pc:spChg>
        <pc:grpChg chg="mod">
          <ac:chgData name="Sara Astudillo" userId="354f4a92-275b-42f6-85b1-f714e1fe0747" providerId="ADAL" clId="{65337D2F-6828-5D71-9EF5-9BA3531D12E0}" dt="2025-12-14T20:25:46.166" v="504" actId="1076"/>
          <ac:grpSpMkLst>
            <pc:docMk/>
            <pc:sldMk cId="2643980289" sldId="268"/>
            <ac:grpSpMk id="16" creationId="{84516892-3199-E3AF-0667-2C49677B06A7}"/>
          </ac:grpSpMkLst>
        </pc:grpChg>
        <pc:picChg chg="mod">
          <ac:chgData name="Sara Astudillo" userId="354f4a92-275b-42f6-85b1-f714e1fe0747" providerId="ADAL" clId="{65337D2F-6828-5D71-9EF5-9BA3531D12E0}" dt="2025-12-14T20:25:46.166" v="504" actId="1076"/>
          <ac:picMkLst>
            <pc:docMk/>
            <pc:sldMk cId="2643980289" sldId="268"/>
            <ac:picMk id="14" creationId="{7B749BD4-6E04-755D-D379-F48DDA509EB2}"/>
          </ac:picMkLst>
        </pc:picChg>
      </pc:sldChg>
      <pc:sldChg chg="modSp mod">
        <pc:chgData name="Sara Astudillo" userId="354f4a92-275b-42f6-85b1-f714e1fe0747" providerId="ADAL" clId="{65337D2F-6828-5D71-9EF5-9BA3531D12E0}" dt="2025-12-14T20:19:52.387" v="468" actId="14100"/>
        <pc:sldMkLst>
          <pc:docMk/>
          <pc:sldMk cId="1963346275" sldId="269"/>
        </pc:sldMkLst>
        <pc:spChg chg="mod">
          <ac:chgData name="Sara Astudillo" userId="354f4a92-275b-42f6-85b1-f714e1fe0747" providerId="ADAL" clId="{65337D2F-6828-5D71-9EF5-9BA3531D12E0}" dt="2025-12-14T20:19:52.387" v="468" actId="14100"/>
          <ac:spMkLst>
            <pc:docMk/>
            <pc:sldMk cId="1963346275" sldId="269"/>
            <ac:spMk id="15" creationId="{503B9D6F-74B0-2AA8-F45E-AC61072A8E26}"/>
          </ac:spMkLst>
        </pc:spChg>
        <pc:spChg chg="mod">
          <ac:chgData name="Sara Astudillo" userId="354f4a92-275b-42f6-85b1-f714e1fe0747" providerId="ADAL" clId="{65337D2F-6828-5D71-9EF5-9BA3531D12E0}" dt="2025-12-02T14:00:19.117" v="82" actId="14100"/>
          <ac:spMkLst>
            <pc:docMk/>
            <pc:sldMk cId="1963346275" sldId="269"/>
            <ac:spMk id="16" creationId="{007711F8-F5F4-4BBC-2D6F-955226B17B9B}"/>
          </ac:spMkLst>
        </pc:spChg>
        <pc:spChg chg="mod">
          <ac:chgData name="Sara Astudillo" userId="354f4a92-275b-42f6-85b1-f714e1fe0747" providerId="ADAL" clId="{65337D2F-6828-5D71-9EF5-9BA3531D12E0}" dt="2025-12-02T14:00:18.844" v="81" actId="1076"/>
          <ac:spMkLst>
            <pc:docMk/>
            <pc:sldMk cId="1963346275" sldId="269"/>
            <ac:spMk id="17" creationId="{C905634A-A73F-9337-FEFF-05E3908D29C3}"/>
          </ac:spMkLst>
        </pc:spChg>
        <pc:spChg chg="mod">
          <ac:chgData name="Sara Astudillo" userId="354f4a92-275b-42f6-85b1-f714e1fe0747" providerId="ADAL" clId="{65337D2F-6828-5D71-9EF5-9BA3531D12E0}" dt="2025-12-02T14:00:18.844" v="81" actId="1076"/>
          <ac:spMkLst>
            <pc:docMk/>
            <pc:sldMk cId="1963346275" sldId="269"/>
            <ac:spMk id="22" creationId="{D080D506-795B-F758-061F-D2BB0C69A392}"/>
          </ac:spMkLst>
        </pc:spChg>
        <pc:grpChg chg="mod">
          <ac:chgData name="Sara Astudillo" userId="354f4a92-275b-42f6-85b1-f714e1fe0747" providerId="ADAL" clId="{65337D2F-6828-5D71-9EF5-9BA3531D12E0}" dt="2025-12-02T14:00:18.844" v="81" actId="1076"/>
          <ac:grpSpMkLst>
            <pc:docMk/>
            <pc:sldMk cId="1963346275" sldId="269"/>
            <ac:grpSpMk id="23" creationId="{131E80BF-608F-E48C-F191-031A3B18B921}"/>
          </ac:grpSpMkLst>
        </pc:grpChg>
      </pc:sldChg>
      <pc:sldChg chg="addSp delSp modSp add mod ord">
        <pc:chgData name="Sara Astudillo" userId="354f4a92-275b-42f6-85b1-f714e1fe0747" providerId="ADAL" clId="{65337D2F-6828-5D71-9EF5-9BA3531D12E0}" dt="2025-12-02T14:29:28.177" v="385" actId="12788"/>
        <pc:sldMkLst>
          <pc:docMk/>
          <pc:sldMk cId="2136766779" sldId="272"/>
        </pc:sldMkLst>
        <pc:spChg chg="add mod">
          <ac:chgData name="Sara Astudillo" userId="354f4a92-275b-42f6-85b1-f714e1fe0747" providerId="ADAL" clId="{65337D2F-6828-5D71-9EF5-9BA3531D12E0}" dt="2025-12-02T14:29:22.355" v="384" actId="12788"/>
          <ac:spMkLst>
            <pc:docMk/>
            <pc:sldMk cId="2136766779" sldId="272"/>
            <ac:spMk id="2" creationId="{04D36E25-7785-48F9-A0EA-4BAEDA2B2A24}"/>
          </ac:spMkLst>
        </pc:spChg>
        <pc:spChg chg="mod">
          <ac:chgData name="Sara Astudillo" userId="354f4a92-275b-42f6-85b1-f714e1fe0747" providerId="ADAL" clId="{65337D2F-6828-5D71-9EF5-9BA3531D12E0}" dt="2025-12-02T14:27:21.692" v="358"/>
          <ac:spMkLst>
            <pc:docMk/>
            <pc:sldMk cId="2136766779" sldId="272"/>
            <ac:spMk id="57" creationId="{20EB6600-B17D-0261-E7E7-26648DFEF324}"/>
          </ac:spMkLst>
        </pc:spChg>
        <pc:spChg chg="mod">
          <ac:chgData name="Sara Astudillo" userId="354f4a92-275b-42f6-85b1-f714e1fe0747" providerId="ADAL" clId="{65337D2F-6828-5D71-9EF5-9BA3531D12E0}" dt="2025-12-02T14:27:21.692" v="358"/>
          <ac:spMkLst>
            <pc:docMk/>
            <pc:sldMk cId="2136766779" sldId="272"/>
            <ac:spMk id="58" creationId="{F9EFA87C-5180-B8BE-6F0E-8CD4DA29A204}"/>
          </ac:spMkLst>
        </pc:spChg>
        <pc:spChg chg="mod">
          <ac:chgData name="Sara Astudillo" userId="354f4a92-275b-42f6-85b1-f714e1fe0747" providerId="ADAL" clId="{65337D2F-6828-5D71-9EF5-9BA3531D12E0}" dt="2025-12-02T14:27:21.692" v="358"/>
          <ac:spMkLst>
            <pc:docMk/>
            <pc:sldMk cId="2136766779" sldId="272"/>
            <ac:spMk id="59" creationId="{C63B45DA-1F0F-7E07-975F-4A215BE73F18}"/>
          </ac:spMkLst>
        </pc:spChg>
        <pc:grpChg chg="add mod">
          <ac:chgData name="Sara Astudillo" userId="354f4a92-275b-42f6-85b1-f714e1fe0747" providerId="ADAL" clId="{65337D2F-6828-5D71-9EF5-9BA3531D12E0}" dt="2025-12-02T14:29:28.177" v="385" actId="12788"/>
          <ac:grpSpMkLst>
            <pc:docMk/>
            <pc:sldMk cId="2136766779" sldId="272"/>
            <ac:grpSpMk id="56" creationId="{6E0B8885-5869-4DCC-AB1D-7EA323A72835}"/>
          </ac:grpSpMkLst>
        </pc:grpChg>
      </pc:sldChg>
      <pc:sldChg chg="addSp delSp modSp new mod">
        <pc:chgData name="Sara Astudillo" userId="354f4a92-275b-42f6-85b1-f714e1fe0747" providerId="ADAL" clId="{65337D2F-6828-5D71-9EF5-9BA3531D12E0}" dt="2025-12-14T20:30:15.427" v="743" actId="207"/>
        <pc:sldMkLst>
          <pc:docMk/>
          <pc:sldMk cId="1410015279" sldId="273"/>
        </pc:sldMkLst>
        <pc:spChg chg="del">
          <ac:chgData name="Sara Astudillo" userId="354f4a92-275b-42f6-85b1-f714e1fe0747" providerId="ADAL" clId="{65337D2F-6828-5D71-9EF5-9BA3531D12E0}" dt="2025-12-14T20:24:55.656" v="498" actId="478"/>
          <ac:spMkLst>
            <pc:docMk/>
            <pc:sldMk cId="1410015279" sldId="273"/>
            <ac:spMk id="2" creationId="{28A08DF8-78BE-3ABB-E29E-C825FD22E1E3}"/>
          </ac:spMkLst>
        </pc:spChg>
        <pc:spChg chg="add del">
          <ac:chgData name="Sara Astudillo" userId="354f4a92-275b-42f6-85b1-f714e1fe0747" providerId="ADAL" clId="{65337D2F-6828-5D71-9EF5-9BA3531D12E0}" dt="2025-12-14T20:29:58.062" v="740" actId="478"/>
          <ac:spMkLst>
            <pc:docMk/>
            <pc:sldMk cId="1410015279" sldId="273"/>
            <ac:spMk id="4" creationId="{A24A7653-190E-7368-CD5A-F7F44F0F53C6}"/>
          </ac:spMkLst>
        </pc:spChg>
        <pc:spChg chg="add mod">
          <ac:chgData name="Sara Astudillo" userId="354f4a92-275b-42f6-85b1-f714e1fe0747" providerId="ADAL" clId="{65337D2F-6828-5D71-9EF5-9BA3531D12E0}" dt="2025-12-14T20:29:59.492" v="741" actId="14100"/>
          <ac:spMkLst>
            <pc:docMk/>
            <pc:sldMk cId="1410015279" sldId="273"/>
            <ac:spMk id="5" creationId="{67BFD249-2C80-E277-2AC4-26F43E4F646D}"/>
          </ac:spMkLst>
        </pc:spChg>
        <pc:spChg chg="add del">
          <ac:chgData name="Sara Astudillo" userId="354f4a92-275b-42f6-85b1-f714e1fe0747" providerId="ADAL" clId="{65337D2F-6828-5D71-9EF5-9BA3531D12E0}" dt="2025-12-14T20:23:44.227" v="491" actId="22"/>
          <ac:spMkLst>
            <pc:docMk/>
            <pc:sldMk cId="1410015279" sldId="273"/>
            <ac:spMk id="7" creationId="{CBB79601-2F4C-F535-4FE7-A3C42D256EF6}"/>
          </ac:spMkLst>
        </pc:spChg>
        <pc:spChg chg="mod">
          <ac:chgData name="Sara Astudillo" userId="354f4a92-275b-42f6-85b1-f714e1fe0747" providerId="ADAL" clId="{65337D2F-6828-5D71-9EF5-9BA3531D12E0}" dt="2025-12-14T20:30:15.427" v="743" actId="207"/>
          <ac:spMkLst>
            <pc:docMk/>
            <pc:sldMk cId="1410015279" sldId="273"/>
            <ac:spMk id="8" creationId="{C2F26EFC-8F3A-391E-EF3C-B60CBE25E88D}"/>
          </ac:spMkLst>
        </pc:spChg>
        <pc:spChg chg="add mod">
          <ac:chgData name="Sara Astudillo" userId="354f4a92-275b-42f6-85b1-f714e1fe0747" providerId="ADAL" clId="{65337D2F-6828-5D71-9EF5-9BA3531D12E0}" dt="2025-12-14T20:25:20.929" v="502" actId="207"/>
          <ac:spMkLst>
            <pc:docMk/>
            <pc:sldMk cId="1410015279" sldId="273"/>
            <ac:spMk id="9" creationId="{2960467A-1C9A-765D-241E-B4CAE8F84FD6}"/>
          </ac:spMkLst>
        </pc:spChg>
        <pc:spChg chg="add mod">
          <ac:chgData name="Sara Astudillo" userId="354f4a92-275b-42f6-85b1-f714e1fe0747" providerId="ADAL" clId="{65337D2F-6828-5D71-9EF5-9BA3531D12E0}" dt="2025-12-14T20:25:05.559" v="499" actId="692"/>
          <ac:spMkLst>
            <pc:docMk/>
            <pc:sldMk cId="1410015279" sldId="273"/>
            <ac:spMk id="10" creationId="{F1464B66-3FF6-4B89-A5F0-9BFC36A0D6D4}"/>
          </ac:spMkLst>
        </pc:spChg>
        <pc:spChg chg="add mod">
          <ac:chgData name="Sara Astudillo" userId="354f4a92-275b-42f6-85b1-f714e1fe0747" providerId="ADAL" clId="{65337D2F-6828-5D71-9EF5-9BA3531D12E0}" dt="2025-12-14T20:25:09.955" v="500" actId="207"/>
          <ac:spMkLst>
            <pc:docMk/>
            <pc:sldMk cId="1410015279" sldId="273"/>
            <ac:spMk id="11" creationId="{EB573BB8-1FE5-67E1-BC54-13A4E8DFFB6C}"/>
          </ac:spMkLst>
        </pc:spChg>
        <pc:spChg chg="mod">
          <ac:chgData name="Sara Astudillo" userId="354f4a92-275b-42f6-85b1-f714e1fe0747" providerId="ADAL" clId="{65337D2F-6828-5D71-9EF5-9BA3531D12E0}" dt="2025-12-14T20:29:46.946" v="737" actId="1076"/>
          <ac:spMkLst>
            <pc:docMk/>
            <pc:sldMk cId="1410015279" sldId="273"/>
            <ac:spMk id="12" creationId="{0BCFBC8C-4FFD-E505-C216-DAB25420435B}"/>
          </ac:spMkLst>
        </pc:spChg>
        <pc:spChg chg="mod">
          <ac:chgData name="Sara Astudillo" userId="354f4a92-275b-42f6-85b1-f714e1fe0747" providerId="ADAL" clId="{65337D2F-6828-5D71-9EF5-9BA3531D12E0}" dt="2025-12-14T20:29:46.946" v="737" actId="1076"/>
          <ac:spMkLst>
            <pc:docMk/>
            <pc:sldMk cId="1410015279" sldId="273"/>
            <ac:spMk id="13" creationId="{2D732DAE-0BB9-FC11-A227-FCD8EB669943}"/>
          </ac:spMkLst>
        </pc:spChg>
        <pc:spChg chg="add mod">
          <ac:chgData name="Sara Astudillo" userId="354f4a92-275b-42f6-85b1-f714e1fe0747" providerId="ADAL" clId="{65337D2F-6828-5D71-9EF5-9BA3531D12E0}" dt="2025-12-14T20:29:46.946" v="737" actId="1076"/>
          <ac:spMkLst>
            <pc:docMk/>
            <pc:sldMk cId="1410015279" sldId="273"/>
            <ac:spMk id="14" creationId="{DF22B644-D585-A585-3686-9C49017D8565}"/>
          </ac:spMkLst>
        </pc:spChg>
        <pc:spChg chg="mod">
          <ac:chgData name="Sara Astudillo" userId="354f4a92-275b-42f6-85b1-f714e1fe0747" providerId="ADAL" clId="{65337D2F-6828-5D71-9EF5-9BA3531D12E0}" dt="2025-12-14T20:29:46.946" v="737" actId="1076"/>
          <ac:spMkLst>
            <pc:docMk/>
            <pc:sldMk cId="1410015279" sldId="273"/>
            <ac:spMk id="16" creationId="{4DEF995F-72A9-CEFB-B1A2-416F99C22BE8}"/>
          </ac:spMkLst>
        </pc:spChg>
        <pc:spChg chg="add mod">
          <ac:chgData name="Sara Astudillo" userId="354f4a92-275b-42f6-85b1-f714e1fe0747" providerId="ADAL" clId="{65337D2F-6828-5D71-9EF5-9BA3531D12E0}" dt="2025-12-14T20:29:10.603" v="731" actId="207"/>
          <ac:spMkLst>
            <pc:docMk/>
            <pc:sldMk cId="1410015279" sldId="273"/>
            <ac:spMk id="17" creationId="{1D2D1910-9FE9-4054-754B-4EE76CE72F39}"/>
          </ac:spMkLst>
        </pc:spChg>
        <pc:spChg chg="add mod">
          <ac:chgData name="Sara Astudillo" userId="354f4a92-275b-42f6-85b1-f714e1fe0747" providerId="ADAL" clId="{65337D2F-6828-5D71-9EF5-9BA3531D12E0}" dt="2025-12-14T20:29:46.946" v="737" actId="1076"/>
          <ac:spMkLst>
            <pc:docMk/>
            <pc:sldMk cId="1410015279" sldId="273"/>
            <ac:spMk id="18" creationId="{DC82D8AC-EC8C-B4E1-1060-B162C7AF9147}"/>
          </ac:spMkLst>
        </pc:spChg>
        <pc:spChg chg="add mod">
          <ac:chgData name="Sara Astudillo" userId="354f4a92-275b-42f6-85b1-f714e1fe0747" providerId="ADAL" clId="{65337D2F-6828-5D71-9EF5-9BA3531D12E0}" dt="2025-12-14T20:29:46.946" v="737" actId="1076"/>
          <ac:spMkLst>
            <pc:docMk/>
            <pc:sldMk cId="1410015279" sldId="273"/>
            <ac:spMk id="19" creationId="{E7FFD972-CDB5-79F8-7DD0-0F0BC1A79633}"/>
          </ac:spMkLst>
        </pc:spChg>
        <pc:spChg chg="mod">
          <ac:chgData name="Sara Astudillo" userId="354f4a92-275b-42f6-85b1-f714e1fe0747" providerId="ADAL" clId="{65337D2F-6828-5D71-9EF5-9BA3531D12E0}" dt="2025-12-14T20:29:46.946" v="737" actId="1076"/>
          <ac:spMkLst>
            <pc:docMk/>
            <pc:sldMk cId="1410015279" sldId="273"/>
            <ac:spMk id="21" creationId="{3262EACA-C93D-0EAC-FD5E-DAF11F488DF1}"/>
          </ac:spMkLst>
        </pc:spChg>
        <pc:spChg chg="mod">
          <ac:chgData name="Sara Astudillo" userId="354f4a92-275b-42f6-85b1-f714e1fe0747" providerId="ADAL" clId="{65337D2F-6828-5D71-9EF5-9BA3531D12E0}" dt="2025-12-14T20:29:46.946" v="737" actId="1076"/>
          <ac:spMkLst>
            <pc:docMk/>
            <pc:sldMk cId="1410015279" sldId="273"/>
            <ac:spMk id="22" creationId="{17371460-9901-8403-D2A3-969D58D1BD06}"/>
          </ac:spMkLst>
        </pc:spChg>
        <pc:spChg chg="add mod">
          <ac:chgData name="Sara Astudillo" userId="354f4a92-275b-42f6-85b1-f714e1fe0747" providerId="ADAL" clId="{65337D2F-6828-5D71-9EF5-9BA3531D12E0}" dt="2025-12-14T20:29:46.946" v="737" actId="1076"/>
          <ac:spMkLst>
            <pc:docMk/>
            <pc:sldMk cId="1410015279" sldId="273"/>
            <ac:spMk id="23" creationId="{EA270A45-76DC-2E5F-000D-1567F0F43E5E}"/>
          </ac:spMkLst>
        </pc:spChg>
        <pc:spChg chg="add mod">
          <ac:chgData name="Sara Astudillo" userId="354f4a92-275b-42f6-85b1-f714e1fe0747" providerId="ADAL" clId="{65337D2F-6828-5D71-9EF5-9BA3531D12E0}" dt="2025-12-14T20:29:46.946" v="737" actId="1076"/>
          <ac:spMkLst>
            <pc:docMk/>
            <pc:sldMk cId="1410015279" sldId="273"/>
            <ac:spMk id="24" creationId="{48C6E3B4-18E6-E248-B7AC-E859996F826C}"/>
          </ac:spMkLst>
        </pc:spChg>
        <pc:spChg chg="add mod">
          <ac:chgData name="Sara Astudillo" userId="354f4a92-275b-42f6-85b1-f714e1fe0747" providerId="ADAL" clId="{65337D2F-6828-5D71-9EF5-9BA3531D12E0}" dt="2025-12-14T20:29:36.094" v="736" actId="1076"/>
          <ac:spMkLst>
            <pc:docMk/>
            <pc:sldMk cId="1410015279" sldId="273"/>
            <ac:spMk id="26" creationId="{CCCE5E4E-D4B9-A0A7-67A7-778375C90D9F}"/>
          </ac:spMkLst>
        </pc:spChg>
        <pc:spChg chg="add del mod">
          <ac:chgData name="Sara Astudillo" userId="354f4a92-275b-42f6-85b1-f714e1fe0747" providerId="ADAL" clId="{65337D2F-6828-5D71-9EF5-9BA3531D12E0}" dt="2025-12-14T20:27:18.528" v="634"/>
          <ac:spMkLst>
            <pc:docMk/>
            <pc:sldMk cId="1410015279" sldId="273"/>
            <ac:spMk id="27" creationId="{3A4DF527-7BD5-988A-9EA4-D30B4EDE0EA1}"/>
          </ac:spMkLst>
        </pc:spChg>
        <pc:spChg chg="add del mod">
          <ac:chgData name="Sara Astudillo" userId="354f4a92-275b-42f6-85b1-f714e1fe0747" providerId="ADAL" clId="{65337D2F-6828-5D71-9EF5-9BA3531D12E0}" dt="2025-12-14T20:27:54.273" v="647"/>
          <ac:spMkLst>
            <pc:docMk/>
            <pc:sldMk cId="1410015279" sldId="273"/>
            <ac:spMk id="28" creationId="{CF6371A4-84F7-6115-6E58-FB64D6C49537}"/>
          </ac:spMkLst>
        </pc:spChg>
        <pc:cxnChg chg="mod">
          <ac:chgData name="Sara Astudillo" userId="354f4a92-275b-42f6-85b1-f714e1fe0747" providerId="ADAL" clId="{65337D2F-6828-5D71-9EF5-9BA3531D12E0}" dt="2025-12-14T20:29:28.480" v="733" actId="1076"/>
          <ac:cxnSpMkLst>
            <pc:docMk/>
            <pc:sldMk cId="1410015279" sldId="273"/>
            <ac:cxnSpMk id="15" creationId="{74D9D43B-035F-B200-3D1A-05CA58EA268A}"/>
          </ac:cxnSpMkLst>
        </pc:cxnChg>
        <pc:cxnChg chg="mod">
          <ac:chgData name="Sara Astudillo" userId="354f4a92-275b-42f6-85b1-f714e1fe0747" providerId="ADAL" clId="{65337D2F-6828-5D71-9EF5-9BA3531D12E0}" dt="2025-12-14T20:26:46.681" v="512" actId="692"/>
          <ac:cxnSpMkLst>
            <pc:docMk/>
            <pc:sldMk cId="1410015279" sldId="273"/>
            <ac:cxnSpMk id="20" creationId="{114BA4BB-B569-B8A7-A20E-0FE93EEC5B1B}"/>
          </ac:cxnSpMkLst>
        </pc:cxnChg>
        <pc:cxnChg chg="mod">
          <ac:chgData name="Sara Astudillo" userId="354f4a92-275b-42f6-85b1-f714e1fe0747" providerId="ADAL" clId="{65337D2F-6828-5D71-9EF5-9BA3531D12E0}" dt="2025-12-14T20:29:36.094" v="736" actId="1076"/>
          <ac:cxnSpMkLst>
            <pc:docMk/>
            <pc:sldMk cId="1410015279" sldId="273"/>
            <ac:cxnSpMk id="25" creationId="{832BF9B7-176E-2353-E6AF-1FD6C187FEA0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87D25C8-8A28-82D5-643C-846603A2FB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2573D5A-36D3-F3E2-C5C3-9D5AAF02692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E94933-DC0D-0B46-B0D1-CAEA79C41F9A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0DE7A22-FD0B-CE61-B34E-9C7DF808F17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7235545A-8F9F-D3B4-0510-263B162C4E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CF5839-2745-734C-822C-8E3CC1F1B7F8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70827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6BD811-3C37-0D4C-BD8F-70A5AE7629AF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030007-3A03-4A4D-A6A6-EAFD4310E92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70707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030007-3A03-4A4D-A6A6-EAFD4310E923}" type="slidenum">
              <a:rPr lang="es-AR" smtClean="0"/>
              <a:t>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4585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1FD8AB-5B63-9863-0E42-BCA56BE172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1285"/>
            <a:ext cx="9144000" cy="1421671"/>
          </a:xfrm>
        </p:spPr>
        <p:txBody>
          <a:bodyPr anchor="t"/>
          <a:lstStyle>
            <a:lvl1pPr algn="l">
              <a:defRPr sz="4400" b="0">
                <a:solidFill>
                  <a:schemeClr val="bg1"/>
                </a:solidFill>
                <a:latin typeface="Pulso" pitchFamily="2" charset="0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C19B3D2-2DE1-7CE4-A8D8-8438AA4AF0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33377"/>
            <a:ext cx="7755924" cy="772255"/>
          </a:xfrm>
        </p:spPr>
        <p:txBody>
          <a:bodyPr/>
          <a:lstStyle>
            <a:lvl1pPr marL="0" indent="0" algn="l">
              <a:buNone/>
              <a:defRPr sz="2000" b="0" i="0">
                <a:solidFill>
                  <a:schemeClr val="bg1"/>
                </a:solidFill>
                <a:latin typeface="Pulso L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46315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0CB910-EB95-8754-4B1E-35B6D7518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BEFC27D-6617-F4B5-F832-B7D2DBA436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4172F14-498D-EFCE-AF07-43CD8D6A5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9F3-FF61-ED46-B3FC-CDB5CCC545E3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07A7F4A-DC30-A31E-8825-CE16006AC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8FE3D0-C5E4-3509-88AE-28E0E016E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B964-BF6B-7547-978A-A6644B193C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543202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4637577-8BB9-B1AF-B74C-6E36C61862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DE18558-EEBB-795F-A02A-B76A0122E7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FE371C9-AADD-7F93-7CCD-81489BAFD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9F3-FF61-ED46-B3FC-CDB5CCC545E3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8011856-69EF-7CE1-0CFF-B0433A2CCB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6BA91F0-2A17-ABB3-A278-96840C4A4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B964-BF6B-7547-978A-A6644B193C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061201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9C7BAB-C120-1F9B-BCEF-05489A2D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97" y="2014153"/>
            <a:ext cx="4709985" cy="1888396"/>
          </a:xfrm>
        </p:spPr>
        <p:txBody>
          <a:bodyPr/>
          <a:lstStyle>
            <a:lvl1pPr>
              <a:defRPr sz="4000" b="0" i="0">
                <a:solidFill>
                  <a:schemeClr val="bg1"/>
                </a:solidFill>
                <a:latin typeface="Pulso" pitchFamily="2" charset="0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04302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E759D8-E6DD-C17C-1CDC-0C3220FFA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t"/>
          <a:lstStyle>
            <a:lvl1pPr>
              <a:defRPr sz="6000" b="0" i="0">
                <a:solidFill>
                  <a:srgbClr val="0B2750"/>
                </a:solidFill>
                <a:latin typeface="Pulso Light" pitchFamily="2" charset="0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2D6384-22F7-36D8-8BC1-C74EEA0833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 b="0" i="0">
                <a:solidFill>
                  <a:schemeClr val="tx1">
                    <a:tint val="82000"/>
                  </a:schemeClr>
                </a:solidFill>
                <a:latin typeface="Pulso Light" pitchFamily="2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73526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37BF4A-4486-E752-73EB-9C40A3269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 i="0">
                <a:solidFill>
                  <a:schemeClr val="bg1"/>
                </a:solidFill>
                <a:latin typeface="Pulso" pitchFamily="2" charset="0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B9A343C-5D1C-F5D3-8696-834D0349F0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ulso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Pulso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Pulso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Pulso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Pulso" pitchFamily="2" charset="0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A043016-1D78-BB96-A833-718C67ABA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Pulso" pitchFamily="2" charset="0"/>
              </a:defRPr>
            </a:lvl1pPr>
            <a:lvl2pPr>
              <a:defRPr b="0" i="0">
                <a:solidFill>
                  <a:schemeClr val="bg1"/>
                </a:solidFill>
                <a:latin typeface="Pulso" pitchFamily="2" charset="0"/>
              </a:defRPr>
            </a:lvl2pPr>
            <a:lvl3pPr>
              <a:defRPr b="0" i="0">
                <a:solidFill>
                  <a:schemeClr val="bg1"/>
                </a:solidFill>
                <a:latin typeface="Pulso" pitchFamily="2" charset="0"/>
              </a:defRPr>
            </a:lvl3pPr>
            <a:lvl4pPr>
              <a:defRPr b="0" i="0">
                <a:solidFill>
                  <a:schemeClr val="bg1"/>
                </a:solidFill>
                <a:latin typeface="Pulso" pitchFamily="2" charset="0"/>
              </a:defRPr>
            </a:lvl4pPr>
            <a:lvl5pPr>
              <a:defRPr b="0" i="0">
                <a:solidFill>
                  <a:schemeClr val="bg1"/>
                </a:solidFill>
                <a:latin typeface="Pulso" pitchFamily="2" charset="0"/>
              </a:defRPr>
            </a:lvl5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71E3EF3-23F6-0754-6FC8-4A792C3B9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9F3-FF61-ED46-B3FC-CDB5CCC545E3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26B2030-0325-2AB3-29C8-560D8628E7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3B9873-9737-553F-AF05-91580D62F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B964-BF6B-7547-978A-A6644B193C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24809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D8482-1B33-6BB9-9B38-CAE65D6AB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7D9A54-054D-488C-F000-45372E9087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5D1684D-5905-245B-35FA-E262AD501E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495A6EC-0A62-4AA0-BA64-44F9059170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124A82-0F4F-0163-2AAA-21EA69B133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A1BB941-5ACC-15FB-F84E-97B94DF2B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9F3-FF61-ED46-B3FC-CDB5CCC545E3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145998-CD45-C2D8-2DB5-09E962740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6BAF9D3-3380-A301-7B90-9701A72DE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B964-BF6B-7547-978A-A6644B193C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8106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131BF3-2D6A-0D13-0F67-B8DB1AB23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7315" y="2651125"/>
            <a:ext cx="8169875" cy="1325563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Pulso" pitchFamily="2" charset="0"/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23737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BC1BBFD-E98C-2770-A274-F0A3237D0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9F3-FF61-ED46-B3FC-CDB5CCC545E3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5E4045-4CE4-3347-8818-E161E623D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EA437C-58B7-BE2A-1A19-1DC67247B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B964-BF6B-7547-978A-A6644B193C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74135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E748BE-FFE7-81D7-23E7-63806EDC0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73AF173-F288-9DF6-33A0-CD818FFA1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2B3A33-CD5C-7DEB-CB74-7618EEB5DD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5C3B2D-B4BC-14CE-B9D0-A02A8D5C5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9F3-FF61-ED46-B3FC-CDB5CCC545E3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5845597-B784-6A49-090B-2B922323C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A873089-199D-81C5-B15A-337FAE26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B964-BF6B-7547-978A-A6644B193C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868174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99D6FF-5D45-E67D-D1EA-D72BE33AE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50D5522-4845-3A2A-BD85-079D10FC3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E2A6E28-5D4B-9A7D-28F7-BE11BA6089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CEC1FC6-BF9D-974B-2E2A-84AFFF14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D3C9F3-FF61-ED46-B3FC-CDB5CCC545E3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0B2F94-591C-0AE7-F98F-5B0C4BE54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77FD5F-337A-92FF-3284-045C7938E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ADB964-BF6B-7547-978A-A6644B193C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65694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042D9D2-7269-7603-F3E1-F40F25511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F5C3C53-F983-6AAC-969E-00325DFA0A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D61DF0C-5C23-CD15-55DE-F8FE7AA827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D3C9F3-FF61-ED46-B3FC-CDB5CCC545E3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A0D7A4F-36E8-8F0F-C5E6-FE70D7764D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46B2C8-E8D9-007B-09C2-CC906A30CB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ADB964-BF6B-7547-978A-A6644B193C13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38700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sv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6.png"/><Relationship Id="rId39" Type="http://schemas.openxmlformats.org/officeDocument/2006/relationships/image" Target="../media/image68.png"/><Relationship Id="rId21" Type="http://schemas.openxmlformats.org/officeDocument/2006/relationships/image" Target="../media/image52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58.png"/><Relationship Id="rId11" Type="http://schemas.openxmlformats.org/officeDocument/2006/relationships/image" Target="../media/image42.png"/><Relationship Id="rId24" Type="http://schemas.openxmlformats.org/officeDocument/2006/relationships/image" Target="../media/image22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23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24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image" Target="../media/image76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20" Type="http://schemas.openxmlformats.org/officeDocument/2006/relationships/image" Target="../media/image51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18" Type="http://schemas.openxmlformats.org/officeDocument/2006/relationships/image" Target="../media/image49.png"/><Relationship Id="rId26" Type="http://schemas.openxmlformats.org/officeDocument/2006/relationships/image" Target="../media/image56.png"/><Relationship Id="rId39" Type="http://schemas.openxmlformats.org/officeDocument/2006/relationships/image" Target="../media/image68.png"/><Relationship Id="rId21" Type="http://schemas.openxmlformats.org/officeDocument/2006/relationships/image" Target="../media/image52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6" Type="http://schemas.openxmlformats.org/officeDocument/2006/relationships/image" Target="../media/image47.png"/><Relationship Id="rId29" Type="http://schemas.openxmlformats.org/officeDocument/2006/relationships/image" Target="../media/image58.png"/><Relationship Id="rId11" Type="http://schemas.openxmlformats.org/officeDocument/2006/relationships/image" Target="../media/image42.png"/><Relationship Id="rId24" Type="http://schemas.openxmlformats.org/officeDocument/2006/relationships/image" Target="../media/image22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4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23.png"/><Relationship Id="rId10" Type="http://schemas.openxmlformats.org/officeDocument/2006/relationships/image" Target="../media/image41.png"/><Relationship Id="rId19" Type="http://schemas.openxmlformats.org/officeDocument/2006/relationships/image" Target="../media/image50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Relationship Id="rId22" Type="http://schemas.openxmlformats.org/officeDocument/2006/relationships/image" Target="../media/image53.png"/><Relationship Id="rId27" Type="http://schemas.openxmlformats.org/officeDocument/2006/relationships/image" Target="../media/image24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image" Target="../media/image76.png"/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12" Type="http://schemas.openxmlformats.org/officeDocument/2006/relationships/image" Target="../media/image43.png"/><Relationship Id="rId17" Type="http://schemas.openxmlformats.org/officeDocument/2006/relationships/image" Target="../media/image48.png"/><Relationship Id="rId25" Type="http://schemas.openxmlformats.org/officeDocument/2006/relationships/image" Target="../media/image55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20" Type="http://schemas.openxmlformats.org/officeDocument/2006/relationships/image" Target="../media/image51.png"/><Relationship Id="rId41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23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7" Type="http://schemas.openxmlformats.org/officeDocument/2006/relationships/image" Target="../media/image30.sv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4F5A3-2D3A-ADC0-BFFA-3CD84900D0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60349"/>
            <a:ext cx="8305800" cy="1911790"/>
          </a:xfrm>
        </p:spPr>
        <p:txBody>
          <a:bodyPr lIns="0" tIns="0" rIns="0" bIns="0">
            <a:normAutofit fontScale="90000"/>
          </a:bodyPr>
          <a:lstStyle/>
          <a:p>
            <a:r>
              <a:rPr lang="es-AR" dirty="0"/>
              <a:t>Esta es la portada de tu presentación. Este título se escribe en tipografía </a:t>
            </a:r>
            <a:r>
              <a:rPr lang="es-AR" b="1" dirty="0"/>
              <a:t>Pulso.</a:t>
            </a:r>
            <a:br>
              <a:rPr lang="es-AR" b="1" dirty="0"/>
            </a:br>
            <a:endParaRPr lang="es-A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3C1CB15-9B33-F919-0584-3FB3AACCCD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800069"/>
            <a:ext cx="7999095" cy="772255"/>
          </a:xfrm>
        </p:spPr>
        <p:txBody>
          <a:bodyPr lIns="0" tIns="0" rIns="0" bIns="0">
            <a:normAutofit/>
          </a:bodyPr>
          <a:lstStyle/>
          <a:p>
            <a:r>
              <a:rPr lang="es-AR" sz="1800" dirty="0"/>
              <a:t>DICIEMBRE 2025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B6D481DE-26ED-492C-235D-DA9DAA6F5098}"/>
              </a:ext>
            </a:extLst>
          </p:cNvPr>
          <p:cNvGrpSpPr/>
          <p:nvPr/>
        </p:nvGrpSpPr>
        <p:grpSpPr>
          <a:xfrm>
            <a:off x="1524000" y="4330271"/>
            <a:ext cx="7999095" cy="50800"/>
            <a:chOff x="1524000" y="3925577"/>
            <a:chExt cx="7999095" cy="50800"/>
          </a:xfrm>
        </p:grpSpPr>
        <p:sp>
          <p:nvSpPr>
            <p:cNvPr id="11" name="Rectángulo 10">
              <a:extLst>
                <a:ext uri="{FF2B5EF4-FFF2-40B4-BE49-F238E27FC236}">
                  <a16:creationId xmlns:a16="http://schemas.microsoft.com/office/drawing/2014/main" id="{494667FA-9E02-4192-1568-F271911EB1DB}"/>
                </a:ext>
              </a:extLst>
            </p:cNvPr>
            <p:cNvSpPr/>
            <p:nvPr/>
          </p:nvSpPr>
          <p:spPr>
            <a:xfrm>
              <a:off x="1524000" y="3925577"/>
              <a:ext cx="1144905" cy="508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6131BD76-1410-33E3-6A16-7FE2A43DEC58}"/>
                </a:ext>
              </a:extLst>
            </p:cNvPr>
            <p:cNvSpPr/>
            <p:nvPr/>
          </p:nvSpPr>
          <p:spPr>
            <a:xfrm>
              <a:off x="2668905" y="3925577"/>
              <a:ext cx="1144905" cy="50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866D435F-309B-EE8B-5520-C064247219B7}"/>
                </a:ext>
              </a:extLst>
            </p:cNvPr>
            <p:cNvSpPr/>
            <p:nvPr/>
          </p:nvSpPr>
          <p:spPr>
            <a:xfrm>
              <a:off x="3806190" y="3925577"/>
              <a:ext cx="1144905" cy="50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84876BB-1589-780B-5022-73FD5F6253BF}"/>
                </a:ext>
              </a:extLst>
            </p:cNvPr>
            <p:cNvSpPr/>
            <p:nvPr/>
          </p:nvSpPr>
          <p:spPr>
            <a:xfrm>
              <a:off x="4951095" y="3925577"/>
              <a:ext cx="1144905" cy="508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DD8223CE-EB24-3221-A138-5AD6486EFFEA}"/>
                </a:ext>
              </a:extLst>
            </p:cNvPr>
            <p:cNvSpPr/>
            <p:nvPr/>
          </p:nvSpPr>
          <p:spPr>
            <a:xfrm>
              <a:off x="6096000" y="3925577"/>
              <a:ext cx="1144905" cy="508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" name="Rectángulo 15">
              <a:extLst>
                <a:ext uri="{FF2B5EF4-FFF2-40B4-BE49-F238E27FC236}">
                  <a16:creationId xmlns:a16="http://schemas.microsoft.com/office/drawing/2014/main" id="{F338FE3D-32DA-92F5-070F-320B22B307F8}"/>
                </a:ext>
              </a:extLst>
            </p:cNvPr>
            <p:cNvSpPr/>
            <p:nvPr/>
          </p:nvSpPr>
          <p:spPr>
            <a:xfrm>
              <a:off x="7240905" y="3925577"/>
              <a:ext cx="1144905" cy="50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86DF93EE-7123-7FDE-E059-BB03BF031B1A}"/>
                </a:ext>
              </a:extLst>
            </p:cNvPr>
            <p:cNvSpPr/>
            <p:nvPr/>
          </p:nvSpPr>
          <p:spPr>
            <a:xfrm>
              <a:off x="8378190" y="3925577"/>
              <a:ext cx="1144905" cy="50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36235933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n 22">
            <a:extLst>
              <a:ext uri="{FF2B5EF4-FFF2-40B4-BE49-F238E27FC236}">
                <a16:creationId xmlns:a16="http://schemas.microsoft.com/office/drawing/2014/main" id="{FCF5698A-3F44-EBFD-F73A-C9795FFA5E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5735" r="6001"/>
          <a:stretch>
            <a:fillRect/>
          </a:stretch>
        </p:blipFill>
        <p:spPr>
          <a:xfrm>
            <a:off x="6528386" y="502103"/>
            <a:ext cx="5114355" cy="5974723"/>
          </a:xfrm>
          <a:prstGeom prst="roundRect">
            <a:avLst>
              <a:gd name="adj" fmla="val 6286"/>
            </a:avLst>
          </a:prstGeom>
        </p:spPr>
      </p:pic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1AA1470F-227A-E51B-F38A-0B0D0926CB3B}"/>
              </a:ext>
            </a:extLst>
          </p:cNvPr>
          <p:cNvSpPr/>
          <p:nvPr/>
        </p:nvSpPr>
        <p:spPr>
          <a:xfrm>
            <a:off x="440871" y="502103"/>
            <a:ext cx="5835944" cy="5959929"/>
          </a:xfrm>
          <a:prstGeom prst="roundRect">
            <a:avLst>
              <a:gd name="adj" fmla="val 62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516DFD54-CF62-5764-194D-5A8C2089F7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496" y="2250918"/>
            <a:ext cx="4620793" cy="1043267"/>
          </a:xfrm>
        </p:spPr>
        <p:txBody>
          <a:bodyPr lIns="0" tIns="0" rIns="0" bIns="0">
            <a:normAutofit/>
          </a:bodyPr>
          <a:lstStyle/>
          <a:p>
            <a:r>
              <a:rPr lang="es-AR" sz="3600" dirty="0" err="1">
                <a:solidFill>
                  <a:srgbClr val="0B2750"/>
                </a:solidFill>
              </a:rPr>
              <a:t>Agregá</a:t>
            </a:r>
            <a:r>
              <a:rPr lang="es-AR" sz="3600" dirty="0">
                <a:solidFill>
                  <a:srgbClr val="0B2750"/>
                </a:solidFill>
              </a:rPr>
              <a:t> un título a la diapositiva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5C5270DC-73E3-9FE1-7F6C-F838D3099CAC}"/>
              </a:ext>
            </a:extLst>
          </p:cNvPr>
          <p:cNvSpPr/>
          <p:nvPr/>
        </p:nvSpPr>
        <p:spPr>
          <a:xfrm>
            <a:off x="1063498" y="1270001"/>
            <a:ext cx="1536013" cy="337457"/>
          </a:xfrm>
          <a:prstGeom prst="roundRect">
            <a:avLst>
              <a:gd name="adj" fmla="val 50000"/>
            </a:avLst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85EBE39-336E-1439-1175-BD70401399B0}"/>
              </a:ext>
            </a:extLst>
          </p:cNvPr>
          <p:cNvSpPr txBox="1">
            <a:spLocks/>
          </p:cNvSpPr>
          <p:nvPr/>
        </p:nvSpPr>
        <p:spPr>
          <a:xfrm>
            <a:off x="1130152" y="1270001"/>
            <a:ext cx="1402703" cy="337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AR" sz="1400" dirty="0">
                <a:solidFill>
                  <a:schemeClr val="bg1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9A64A9A1-E798-9478-AFE4-F63779587F51}"/>
              </a:ext>
            </a:extLst>
          </p:cNvPr>
          <p:cNvSpPr/>
          <p:nvPr/>
        </p:nvSpPr>
        <p:spPr>
          <a:xfrm>
            <a:off x="1063498" y="5326665"/>
            <a:ext cx="558252" cy="558252"/>
          </a:xfrm>
          <a:prstGeom prst="ellipse">
            <a:avLst/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Gráfico 13">
            <a:extLst>
              <a:ext uri="{FF2B5EF4-FFF2-40B4-BE49-F238E27FC236}">
                <a16:creationId xmlns:a16="http://schemas.microsoft.com/office/drawing/2014/main" id="{7B749BD4-6E04-755D-D379-F48DDA509E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100000">
            <a:off x="1135868" y="5410029"/>
            <a:ext cx="402518" cy="402518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id="{41433FB0-5387-D850-A9EC-2DB4F91A300E}"/>
              </a:ext>
            </a:extLst>
          </p:cNvPr>
          <p:cNvSpPr txBox="1">
            <a:spLocks/>
          </p:cNvSpPr>
          <p:nvPr/>
        </p:nvSpPr>
        <p:spPr>
          <a:xfrm>
            <a:off x="1015500" y="3937645"/>
            <a:ext cx="4094790" cy="10432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simply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dummy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text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printing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typesetting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industry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Lorem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Ipsum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has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been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industry's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standard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dummy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text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ever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since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1500s.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84516892-3199-E3AF-0667-2C49677B06A7}"/>
              </a:ext>
            </a:extLst>
          </p:cNvPr>
          <p:cNvGrpSpPr/>
          <p:nvPr/>
        </p:nvGrpSpPr>
        <p:grpSpPr>
          <a:xfrm>
            <a:off x="1063496" y="3471462"/>
            <a:ext cx="3427095" cy="50800"/>
            <a:chOff x="1524000" y="3925577"/>
            <a:chExt cx="3427095" cy="50800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46E67D55-2156-FFB8-EF7B-B4A288404AEE}"/>
                </a:ext>
              </a:extLst>
            </p:cNvPr>
            <p:cNvSpPr/>
            <p:nvPr/>
          </p:nvSpPr>
          <p:spPr>
            <a:xfrm>
              <a:off x="1524000" y="3925577"/>
              <a:ext cx="1144905" cy="508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5132FACE-1F69-3B9D-C055-A33C8636919A}"/>
                </a:ext>
              </a:extLst>
            </p:cNvPr>
            <p:cNvSpPr/>
            <p:nvPr/>
          </p:nvSpPr>
          <p:spPr>
            <a:xfrm>
              <a:off x="2668905" y="3925577"/>
              <a:ext cx="1144905" cy="50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EF12B55-6A82-6F54-3519-D4B4D3FA2263}"/>
                </a:ext>
              </a:extLst>
            </p:cNvPr>
            <p:cNvSpPr/>
            <p:nvPr/>
          </p:nvSpPr>
          <p:spPr>
            <a:xfrm>
              <a:off x="3806190" y="3925577"/>
              <a:ext cx="1144905" cy="50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D54EE266-8F8F-A55C-4D17-E93581C16DF5}"/>
              </a:ext>
            </a:extLst>
          </p:cNvPr>
          <p:cNvSpPr/>
          <p:nvPr/>
        </p:nvSpPr>
        <p:spPr>
          <a:xfrm>
            <a:off x="6528386" y="531691"/>
            <a:ext cx="5114355" cy="5959929"/>
          </a:xfrm>
          <a:prstGeom prst="roundRect">
            <a:avLst>
              <a:gd name="adj" fmla="val 6297"/>
            </a:avLst>
          </a:prstGeom>
          <a:gradFill flip="none" rotWithShape="1">
            <a:gsLst>
              <a:gs pos="100000">
                <a:srgbClr val="0B2750"/>
              </a:gs>
              <a:gs pos="24000">
                <a:srgbClr val="4BD6FD">
                  <a:alpha val="15399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3980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CB54A6-B2C1-E1B4-DCC7-01EFE8E43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6ADD20-8E6C-8B75-39F5-22694D8A0F8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6ADD238-6FAD-63E9-0096-3A950D4273E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163F783C-CAA2-A336-8CE1-FDD8E06E29F1}"/>
              </a:ext>
            </a:extLst>
          </p:cNvPr>
          <p:cNvSpPr/>
          <p:nvPr/>
        </p:nvSpPr>
        <p:spPr>
          <a:xfrm>
            <a:off x="440871" y="502103"/>
            <a:ext cx="11299372" cy="5959929"/>
          </a:xfrm>
          <a:prstGeom prst="roundRect">
            <a:avLst>
              <a:gd name="adj" fmla="val 6297"/>
            </a:avLst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D36E25-7785-48F9-A0EA-4BAEDA2B2A24}"/>
              </a:ext>
            </a:extLst>
          </p:cNvPr>
          <p:cNvSpPr txBox="1">
            <a:spLocks/>
          </p:cNvSpPr>
          <p:nvPr/>
        </p:nvSpPr>
        <p:spPr>
          <a:xfrm>
            <a:off x="1871608" y="2545745"/>
            <a:ext cx="8448784" cy="14555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Pulso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AR" sz="6000" b="1" dirty="0">
                <a:solidFill>
                  <a:srgbClr val="4BD6FD"/>
                </a:solidFill>
              </a:rPr>
              <a:t>Agregar una frase importante acá</a:t>
            </a:r>
          </a:p>
        </p:txBody>
      </p:sp>
      <p:grpSp>
        <p:nvGrpSpPr>
          <p:cNvPr id="56" name="Grupo 55">
            <a:extLst>
              <a:ext uri="{FF2B5EF4-FFF2-40B4-BE49-F238E27FC236}">
                <a16:creationId xmlns:a16="http://schemas.microsoft.com/office/drawing/2014/main" id="{6E0B8885-5869-4DCC-AB1D-7EA323A72835}"/>
              </a:ext>
            </a:extLst>
          </p:cNvPr>
          <p:cNvGrpSpPr/>
          <p:nvPr/>
        </p:nvGrpSpPr>
        <p:grpSpPr>
          <a:xfrm>
            <a:off x="4382453" y="4514613"/>
            <a:ext cx="3427095" cy="50800"/>
            <a:chOff x="1524000" y="3925577"/>
            <a:chExt cx="3427095" cy="50800"/>
          </a:xfrm>
        </p:grpSpPr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20EB6600-B17D-0261-E7E7-26648DFEF324}"/>
                </a:ext>
              </a:extLst>
            </p:cNvPr>
            <p:cNvSpPr/>
            <p:nvPr/>
          </p:nvSpPr>
          <p:spPr>
            <a:xfrm>
              <a:off x="1524000" y="3925577"/>
              <a:ext cx="1144905" cy="508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F9EFA87C-5180-B8BE-6F0E-8CD4DA29A204}"/>
                </a:ext>
              </a:extLst>
            </p:cNvPr>
            <p:cNvSpPr/>
            <p:nvPr/>
          </p:nvSpPr>
          <p:spPr>
            <a:xfrm>
              <a:off x="2668905" y="3925577"/>
              <a:ext cx="1144905" cy="50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59" name="Rectángulo 58">
              <a:extLst>
                <a:ext uri="{FF2B5EF4-FFF2-40B4-BE49-F238E27FC236}">
                  <a16:creationId xmlns:a16="http://schemas.microsoft.com/office/drawing/2014/main" id="{C63B45DA-1F0F-7E07-975F-4A215BE73F18}"/>
                </a:ext>
              </a:extLst>
            </p:cNvPr>
            <p:cNvSpPr/>
            <p:nvPr/>
          </p:nvSpPr>
          <p:spPr>
            <a:xfrm>
              <a:off x="3806190" y="3925577"/>
              <a:ext cx="1144905" cy="50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21367667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n 13">
            <a:extLst>
              <a:ext uri="{FF2B5EF4-FFF2-40B4-BE49-F238E27FC236}">
                <a16:creationId xmlns:a16="http://schemas.microsoft.com/office/drawing/2014/main" id="{BA2BEB40-9F55-F652-E6F8-18D33BD43A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391" r="21569"/>
          <a:stretch>
            <a:fillRect/>
          </a:stretch>
        </p:blipFill>
        <p:spPr>
          <a:xfrm>
            <a:off x="5250426" y="0"/>
            <a:ext cx="6941574" cy="6858000"/>
          </a:xfrm>
          <a:prstGeom prst="rect">
            <a:avLst/>
          </a:prstGeom>
        </p:spPr>
      </p:pic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503B9D6F-74B0-2AA8-F45E-AC61072A8E26}"/>
              </a:ext>
            </a:extLst>
          </p:cNvPr>
          <p:cNvSpPr/>
          <p:nvPr/>
        </p:nvSpPr>
        <p:spPr>
          <a:xfrm>
            <a:off x="5317082" y="0"/>
            <a:ext cx="6874918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0B2750"/>
              </a:gs>
              <a:gs pos="0">
                <a:srgbClr val="4BD6FD">
                  <a:alpha val="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007711F8-F5F4-4BBC-2D6F-955226B17B9B}"/>
              </a:ext>
            </a:extLst>
          </p:cNvPr>
          <p:cNvSpPr/>
          <p:nvPr/>
        </p:nvSpPr>
        <p:spPr>
          <a:xfrm>
            <a:off x="1207786" y="1187244"/>
            <a:ext cx="5812446" cy="4719485"/>
          </a:xfrm>
          <a:prstGeom prst="roundRect">
            <a:avLst>
              <a:gd name="adj" fmla="val 62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905634A-A73F-9337-FEFF-05E3908D2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8699" y="2117121"/>
            <a:ext cx="4620793" cy="1043267"/>
          </a:xfrm>
        </p:spPr>
        <p:txBody>
          <a:bodyPr lIns="0" tIns="0" rIns="0" bIns="0">
            <a:normAutofit/>
          </a:bodyPr>
          <a:lstStyle/>
          <a:p>
            <a:r>
              <a:rPr lang="es-AR" sz="3600" dirty="0" err="1">
                <a:solidFill>
                  <a:srgbClr val="0B2750"/>
                </a:solidFill>
              </a:rPr>
              <a:t>Agregá</a:t>
            </a:r>
            <a:r>
              <a:rPr lang="es-AR" sz="3600" dirty="0">
                <a:solidFill>
                  <a:srgbClr val="0B2750"/>
                </a:solidFill>
              </a:rPr>
              <a:t> un título a la diapositiva</a:t>
            </a:r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0FAF40C8-01AF-F59A-A354-D6945810FD7F}"/>
              </a:ext>
            </a:extLst>
          </p:cNvPr>
          <p:cNvSpPr/>
          <p:nvPr/>
        </p:nvSpPr>
        <p:spPr>
          <a:xfrm>
            <a:off x="1240694" y="592420"/>
            <a:ext cx="1536013" cy="337457"/>
          </a:xfrm>
          <a:prstGeom prst="roundRect">
            <a:avLst>
              <a:gd name="adj" fmla="val 50000"/>
            </a:avLst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 dirty="0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E3DB4D4D-B562-9E6F-69F0-12E9DEF7874E}"/>
              </a:ext>
            </a:extLst>
          </p:cNvPr>
          <p:cNvSpPr txBox="1">
            <a:spLocks/>
          </p:cNvSpPr>
          <p:nvPr/>
        </p:nvSpPr>
        <p:spPr>
          <a:xfrm>
            <a:off x="1307348" y="592420"/>
            <a:ext cx="1402703" cy="337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AR" sz="1400" dirty="0">
                <a:solidFill>
                  <a:schemeClr val="bg1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20" name="Elipse 19">
            <a:extLst>
              <a:ext uri="{FF2B5EF4-FFF2-40B4-BE49-F238E27FC236}">
                <a16:creationId xmlns:a16="http://schemas.microsoft.com/office/drawing/2014/main" id="{C75BA9C8-17A9-C4E0-F3ED-58B1D681E864}"/>
              </a:ext>
            </a:extLst>
          </p:cNvPr>
          <p:cNvSpPr/>
          <p:nvPr/>
        </p:nvSpPr>
        <p:spPr>
          <a:xfrm>
            <a:off x="319918" y="6066164"/>
            <a:ext cx="558252" cy="558252"/>
          </a:xfrm>
          <a:prstGeom prst="ellipse">
            <a:avLst/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1" name="Gráfico 20">
            <a:extLst>
              <a:ext uri="{FF2B5EF4-FFF2-40B4-BE49-F238E27FC236}">
                <a16:creationId xmlns:a16="http://schemas.microsoft.com/office/drawing/2014/main" id="{11D6D9D8-A078-0884-D474-F03A5A61C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8100000">
            <a:off x="392288" y="6149528"/>
            <a:ext cx="402518" cy="402518"/>
          </a:xfrm>
          <a:prstGeom prst="rect">
            <a:avLst/>
          </a:prstGeom>
        </p:spPr>
      </p:pic>
      <p:sp>
        <p:nvSpPr>
          <p:cNvPr id="22" name="Título 1">
            <a:extLst>
              <a:ext uri="{FF2B5EF4-FFF2-40B4-BE49-F238E27FC236}">
                <a16:creationId xmlns:a16="http://schemas.microsoft.com/office/drawing/2014/main" id="{D080D506-795B-F758-061F-D2BB0C69A392}"/>
              </a:ext>
            </a:extLst>
          </p:cNvPr>
          <p:cNvSpPr txBox="1">
            <a:spLocks/>
          </p:cNvSpPr>
          <p:nvPr/>
        </p:nvSpPr>
        <p:spPr>
          <a:xfrm>
            <a:off x="1960702" y="4077318"/>
            <a:ext cx="4093603" cy="126645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simply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dummy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text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printing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typesetting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industry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Lorem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Ipsum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has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been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industry's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standard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dummy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text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ever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since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6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AR" sz="1600" dirty="0">
                <a:latin typeface="Roboto Light" panose="02000000000000000000" pitchFamily="2" charset="0"/>
                <a:ea typeface="Roboto Light" panose="02000000000000000000" pitchFamily="2" charset="0"/>
              </a:rPr>
              <a:t> 1500s, </a:t>
            </a: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131E80BF-608F-E48C-F191-031A3B18B921}"/>
              </a:ext>
            </a:extLst>
          </p:cNvPr>
          <p:cNvGrpSpPr/>
          <p:nvPr/>
        </p:nvGrpSpPr>
        <p:grpSpPr>
          <a:xfrm>
            <a:off x="2008699" y="3585223"/>
            <a:ext cx="3427095" cy="50800"/>
            <a:chOff x="1524000" y="3925577"/>
            <a:chExt cx="3427095" cy="50800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D4458AC-5A97-F9A5-86E2-AF8FE63FDC22}"/>
                </a:ext>
              </a:extLst>
            </p:cNvPr>
            <p:cNvSpPr/>
            <p:nvPr/>
          </p:nvSpPr>
          <p:spPr>
            <a:xfrm>
              <a:off x="1524000" y="3925577"/>
              <a:ext cx="1144905" cy="508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B4878C57-787F-56BE-808D-BE3A8CD6CA40}"/>
                </a:ext>
              </a:extLst>
            </p:cNvPr>
            <p:cNvSpPr/>
            <p:nvPr/>
          </p:nvSpPr>
          <p:spPr>
            <a:xfrm>
              <a:off x="2668905" y="3925577"/>
              <a:ext cx="1144905" cy="50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65C9B22A-B042-932B-CCB7-5555BBF105AE}"/>
                </a:ext>
              </a:extLst>
            </p:cNvPr>
            <p:cNvSpPr/>
            <p:nvPr/>
          </p:nvSpPr>
          <p:spPr>
            <a:xfrm>
              <a:off x="3806190" y="3925577"/>
              <a:ext cx="1144905" cy="50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</p:spTree>
    <p:extLst>
      <p:ext uri="{BB962C8B-B14F-4D97-AF65-F5344CB8AC3E}">
        <p14:creationId xmlns:p14="http://schemas.microsoft.com/office/powerpoint/2010/main" val="1963346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CC6F9284-1A9B-CBC0-1C6B-E02C7F40F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3427" y="3075683"/>
            <a:ext cx="3096524" cy="1043267"/>
          </a:xfrm>
        </p:spPr>
        <p:txBody>
          <a:bodyPr lIns="0" tIns="0" rIns="0" bIns="0">
            <a:normAutofit/>
          </a:bodyPr>
          <a:lstStyle/>
          <a:p>
            <a:r>
              <a:rPr lang="es-AR" sz="4400" b="1" dirty="0">
                <a:solidFill>
                  <a:srgbClr val="0B2750"/>
                </a:solidFill>
                <a:latin typeface="Pulso" pitchFamily="2" charset="0"/>
              </a:rPr>
              <a:t>Recursos 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FB6F273B-0191-55ED-E352-0666E5BE66CE}"/>
              </a:ext>
            </a:extLst>
          </p:cNvPr>
          <p:cNvSpPr txBox="1">
            <a:spLocks/>
          </p:cNvSpPr>
          <p:nvPr/>
        </p:nvSpPr>
        <p:spPr>
          <a:xfrm>
            <a:off x="1453427" y="3640659"/>
            <a:ext cx="4217670" cy="10432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800" dirty="0">
                <a:solidFill>
                  <a:srgbClr val="4BD6FD"/>
                </a:solidFill>
              </a:rPr>
              <a:t>Para tu presentación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D3384ED-C467-5188-E670-8A99E520A338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9694" y="4735856"/>
            <a:ext cx="336426" cy="392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A71C2DF-8219-FFAC-6E88-C5DE8568CBC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69873" y="4705495"/>
            <a:ext cx="385900" cy="4139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C764467-0CDC-FC1D-C7F7-003C2765ED0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6473" y="4668571"/>
            <a:ext cx="415585" cy="403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9743347-C3C3-8E06-FD62-8FA2188DE73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7899" y="4705495"/>
            <a:ext cx="385900" cy="3927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2D055A42-5C85-7DFB-3BCC-56A5096D50E9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7747" y="4705495"/>
            <a:ext cx="405690" cy="350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097C4A22-C641-96BF-BA00-C43D80925D97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9253" y="4705495"/>
            <a:ext cx="415584" cy="4245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6859E781-3E1B-21FE-7033-4A4A72B2A89B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52650" y="4705495"/>
            <a:ext cx="435375" cy="4352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4F487280-B466-705E-510E-697AE389F3D4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85095" y="4705495"/>
            <a:ext cx="435375" cy="36090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C509793E-5B79-39C3-4F38-2C6E4ACD7021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3614" y="3103477"/>
            <a:ext cx="405690" cy="43520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E4F109F-9DA1-58DC-6957-AC96121EA58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2397" y="3116177"/>
            <a:ext cx="385900" cy="41397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7EA54003-DCC7-D60A-15EF-5E9DE0DF018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06183" y="3084427"/>
            <a:ext cx="504639" cy="467047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9DD1F11-2662-0004-BC6D-09BF5A4A1812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13206" y="3109827"/>
            <a:ext cx="376006" cy="424588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6AD52E47-17E3-23CF-D95B-BA1BD663B912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71209" y="3109827"/>
            <a:ext cx="455164" cy="424588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BF378DE-0DF4-E053-8920-08BD4D819A2B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9251" y="3128877"/>
            <a:ext cx="415585" cy="39274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1F61A66-099D-03A9-1ABA-EA12D024E667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63266" y="3116177"/>
            <a:ext cx="415584" cy="41397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019DE18A-69BF-1FA3-C223-6BD0A103D096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8168" y="3147927"/>
            <a:ext cx="336426" cy="360900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555ABECE-B778-860C-BCD8-1E049ABEE1EC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71669" y="2346918"/>
            <a:ext cx="415585" cy="3927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4F34F4BF-F874-239A-DB66-EC9DEABCF2D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5244" y="2346918"/>
            <a:ext cx="455164" cy="392744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644D407-BC95-7733-3388-505B5285774D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96409" y="2346918"/>
            <a:ext cx="336425" cy="37151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C9CB0C1-32C4-9C3F-B755-BE960129D58D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1975" y="2346918"/>
            <a:ext cx="415585" cy="43520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AE8AD4EA-B0E4-9384-E5A4-5A156DCA8C59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81824" y="2346918"/>
            <a:ext cx="435375" cy="360900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43657764-A90D-2D95-9160-35EC581A40F0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12325" y="2346918"/>
            <a:ext cx="316637" cy="36090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AA91A79F-8536-E753-8E99-37816863A261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11031" y="2346918"/>
            <a:ext cx="326531" cy="350285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B5870EE4-C9D0-3CBA-B93E-A82BCDDAC3FF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27554" y="2346918"/>
            <a:ext cx="356215" cy="392744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6F14C1A8-72A6-3FC0-932B-1EEB754E6440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352" y="1579344"/>
            <a:ext cx="336426" cy="403264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A8928A52-67E4-3E10-193A-6D2574E16062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6475" y="1578412"/>
            <a:ext cx="415584" cy="393428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6820E10-6CCD-35A4-C577-344DC1C603F1}"/>
              </a:ext>
            </a:extLst>
          </p:cNvPr>
          <p:cNvPicPr>
            <a:picLocks noChangeAspect="1"/>
          </p:cNvPicPr>
          <p:nvPr/>
        </p:nvPicPr>
        <p:blipFill>
          <a:blip r:embed="rId2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49482" y="1574683"/>
            <a:ext cx="237476" cy="354085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B9F72713-6349-8FAA-DA4B-04E2FECA9E63}"/>
              </a:ext>
            </a:extLst>
          </p:cNvPr>
          <p:cNvPicPr>
            <a:picLocks noChangeAspect="1"/>
          </p:cNvPicPr>
          <p:nvPr/>
        </p:nvPicPr>
        <p:blipFill>
          <a:blip r:embed="rId2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9742" y="1572820"/>
            <a:ext cx="326531" cy="334414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4889274B-1CA4-FC09-4BA1-84FAE375F229}"/>
              </a:ext>
            </a:extLst>
          </p:cNvPr>
          <p:cNvPicPr>
            <a:picLocks noChangeAspect="1"/>
          </p:cNvPicPr>
          <p:nvPr/>
        </p:nvPicPr>
        <p:blipFill>
          <a:blip r:embed="rId3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8362" y="1572820"/>
            <a:ext cx="385900" cy="33441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B67D8A9-EA96-7FAA-21A9-05CD5DF3BE40}"/>
              </a:ext>
            </a:extLst>
          </p:cNvPr>
          <p:cNvPicPr>
            <a:picLocks noChangeAspect="1"/>
          </p:cNvPicPr>
          <p:nvPr/>
        </p:nvPicPr>
        <p:blipFill>
          <a:blip r:embed="rId3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75175" y="1566296"/>
            <a:ext cx="385900" cy="26556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B746243C-4F64-24E5-2D82-6AB368A67F1C}"/>
              </a:ext>
            </a:extLst>
          </p:cNvPr>
          <p:cNvPicPr>
            <a:picLocks noChangeAspect="1"/>
          </p:cNvPicPr>
          <p:nvPr/>
        </p:nvPicPr>
        <p:blipFill>
          <a:blip r:embed="rId3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9186" y="1570955"/>
            <a:ext cx="385901" cy="31474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D57EAC06-D90C-A9E0-21E2-AC28BCD0A9B8}"/>
              </a:ext>
            </a:extLst>
          </p:cNvPr>
          <p:cNvPicPr>
            <a:picLocks noChangeAspect="1"/>
          </p:cNvPicPr>
          <p:nvPr/>
        </p:nvPicPr>
        <p:blipFill>
          <a:blip r:embed="rId3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85095" y="1574683"/>
            <a:ext cx="435374" cy="354085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1AD5723C-4E29-B994-CFE0-54407AF4D9A8}"/>
              </a:ext>
            </a:extLst>
          </p:cNvPr>
          <p:cNvPicPr>
            <a:picLocks noChangeAspect="1"/>
          </p:cNvPicPr>
          <p:nvPr/>
        </p:nvPicPr>
        <p:blipFill>
          <a:blip r:embed="rId3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2394" y="3948936"/>
            <a:ext cx="286951" cy="382129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FCADA4C-6AAA-55CD-4BBD-3AC6A5386232}"/>
              </a:ext>
            </a:extLst>
          </p:cNvPr>
          <p:cNvPicPr>
            <a:picLocks noChangeAspect="1"/>
          </p:cNvPicPr>
          <p:nvPr/>
        </p:nvPicPr>
        <p:blipFill>
          <a:blip r:embed="rId3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7704" y="3948936"/>
            <a:ext cx="376006" cy="403359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23653560-72EC-7EFD-526F-4B06208A6CE2}"/>
              </a:ext>
            </a:extLst>
          </p:cNvPr>
          <p:cNvPicPr>
            <a:picLocks noChangeAspect="1"/>
          </p:cNvPicPr>
          <p:nvPr/>
        </p:nvPicPr>
        <p:blipFill>
          <a:blip r:embed="rId3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96408" y="3948936"/>
            <a:ext cx="336426" cy="424588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964C1B34-25E2-7938-7A8C-85CC0100DCD6}"/>
              </a:ext>
            </a:extLst>
          </p:cNvPr>
          <p:cNvPicPr>
            <a:picLocks noChangeAspect="1"/>
          </p:cNvPicPr>
          <p:nvPr/>
        </p:nvPicPr>
        <p:blipFill>
          <a:blip r:embed="rId3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4434" y="3948936"/>
            <a:ext cx="336426" cy="424588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A3395249-BDED-9915-C88E-53385D1FAD8D}"/>
              </a:ext>
            </a:extLst>
          </p:cNvPr>
          <p:cNvPicPr>
            <a:picLocks noChangeAspect="1"/>
          </p:cNvPicPr>
          <p:nvPr/>
        </p:nvPicPr>
        <p:blipFill>
          <a:blip r:embed="rId3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8360" y="3948936"/>
            <a:ext cx="385901" cy="403359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EEB3DA7F-5484-4199-6097-06AE68C93765}"/>
              </a:ext>
            </a:extLst>
          </p:cNvPr>
          <p:cNvPicPr>
            <a:picLocks noChangeAspect="1"/>
          </p:cNvPicPr>
          <p:nvPr/>
        </p:nvPicPr>
        <p:blipFill>
          <a:blip r:embed="rId3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75173" y="3948936"/>
            <a:ext cx="385901" cy="403359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2BD4968F-E2D4-1A05-9FAC-D2F24460EDD0}"/>
              </a:ext>
            </a:extLst>
          </p:cNvPr>
          <p:cNvPicPr>
            <a:picLocks noChangeAspect="1"/>
          </p:cNvPicPr>
          <p:nvPr/>
        </p:nvPicPr>
        <p:blipFill>
          <a:blip r:embed="rId40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2035" y="3948936"/>
            <a:ext cx="455165" cy="43520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F8AF28B8-11D6-7BE3-0D12-3CCD30F2F561}"/>
              </a:ext>
            </a:extLst>
          </p:cNvPr>
          <p:cNvPicPr>
            <a:picLocks noChangeAspect="1"/>
          </p:cNvPicPr>
          <p:nvPr/>
        </p:nvPicPr>
        <p:blipFill>
          <a:blip r:embed="rId41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11633" y="3948936"/>
            <a:ext cx="385900" cy="413973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82F4C9DC-9074-0E96-EF51-326B3C0EED8B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75620" y="5511465"/>
            <a:ext cx="267162" cy="456432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BEC61984-9651-06E0-77FE-02ADC801A9B1}"/>
              </a:ext>
            </a:extLst>
          </p:cNvPr>
          <p:cNvPicPr>
            <a:picLocks noChangeAspect="1"/>
          </p:cNvPicPr>
          <p:nvPr/>
        </p:nvPicPr>
        <p:blipFill>
          <a:blip r:embed="rId4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6473" y="5487454"/>
            <a:ext cx="415585" cy="40335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77DAE254-1449-5431-07AB-E78D23E828DE}"/>
              </a:ext>
            </a:extLst>
          </p:cNvPr>
          <p:cNvPicPr>
            <a:picLocks noChangeAspect="1"/>
          </p:cNvPicPr>
          <p:nvPr/>
        </p:nvPicPr>
        <p:blipFill>
          <a:blip r:embed="rId44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59258" y="5487454"/>
            <a:ext cx="405690" cy="43520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3D894826-F12B-0068-6892-16E7E283B76E}"/>
              </a:ext>
            </a:extLst>
          </p:cNvPr>
          <p:cNvPicPr>
            <a:picLocks noChangeAspect="1"/>
          </p:cNvPicPr>
          <p:nvPr/>
        </p:nvPicPr>
        <p:blipFill>
          <a:blip r:embed="rId4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7284" y="5487454"/>
            <a:ext cx="405690" cy="424588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D883EC17-113B-E466-8647-25EDEBFE4557}"/>
              </a:ext>
            </a:extLst>
          </p:cNvPr>
          <p:cNvPicPr>
            <a:picLocks noChangeAspect="1"/>
          </p:cNvPicPr>
          <p:nvPr/>
        </p:nvPicPr>
        <p:blipFill>
          <a:blip r:embed="rId4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56128" y="5487454"/>
            <a:ext cx="296846" cy="403359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A400EF70-80FE-AAE8-D5F4-8F0497298BB8}"/>
              </a:ext>
            </a:extLst>
          </p:cNvPr>
          <p:cNvPicPr>
            <a:picLocks noChangeAspect="1"/>
          </p:cNvPicPr>
          <p:nvPr/>
        </p:nvPicPr>
        <p:blipFill>
          <a:blip r:embed="rId4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11485" y="5487454"/>
            <a:ext cx="504639" cy="403359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4CD5FBD4-5D50-4B17-B5AF-D0B528DCB58C}"/>
              </a:ext>
            </a:extLst>
          </p:cNvPr>
          <p:cNvPicPr>
            <a:picLocks noChangeAspect="1"/>
          </p:cNvPicPr>
          <p:nvPr/>
        </p:nvPicPr>
        <p:blipFill>
          <a:blip r:embed="rId4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2035" y="5487454"/>
            <a:ext cx="455165" cy="40335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EE0BC98C-DBF2-21BC-AC1C-D6740DDFDEA7}"/>
              </a:ext>
            </a:extLst>
          </p:cNvPr>
          <p:cNvPicPr>
            <a:picLocks noChangeAspect="1"/>
          </p:cNvPicPr>
          <p:nvPr/>
        </p:nvPicPr>
        <p:blipFill>
          <a:blip r:embed="rId49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01018" y="5487454"/>
            <a:ext cx="405690" cy="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742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000FC1E-864C-904F-FDD3-ECDAFACD89D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63E420-4C76-AD8D-F91A-8652F57911B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C5A9780A-4E8C-F855-430D-D205BCDF92BC}"/>
              </a:ext>
            </a:extLst>
          </p:cNvPr>
          <p:cNvSpPr/>
          <p:nvPr/>
        </p:nvSpPr>
        <p:spPr>
          <a:xfrm>
            <a:off x="440871" y="502103"/>
            <a:ext cx="11299372" cy="5959929"/>
          </a:xfrm>
          <a:prstGeom prst="roundRect">
            <a:avLst>
              <a:gd name="adj" fmla="val 6297"/>
            </a:avLst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E49639F9-EBA4-DCD4-73C5-12541EAEA4B0}"/>
              </a:ext>
            </a:extLst>
          </p:cNvPr>
          <p:cNvSpPr txBox="1">
            <a:spLocks/>
          </p:cNvSpPr>
          <p:nvPr/>
        </p:nvSpPr>
        <p:spPr>
          <a:xfrm>
            <a:off x="1444724" y="2833956"/>
            <a:ext cx="3096524" cy="104326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0" i="0" kern="1200">
                <a:solidFill>
                  <a:schemeClr val="bg1"/>
                </a:solidFill>
                <a:latin typeface="Pulso" pitchFamily="2" charset="0"/>
                <a:ea typeface="+mj-ea"/>
                <a:cs typeface="+mj-cs"/>
              </a:defRPr>
            </a:lvl1pPr>
          </a:lstStyle>
          <a:p>
            <a:r>
              <a:rPr lang="es-AR" b="1" dirty="0"/>
              <a:t>Recursos 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96F515CC-8D57-3B4B-3E59-A3ABCEBC2D44}"/>
              </a:ext>
            </a:extLst>
          </p:cNvPr>
          <p:cNvSpPr txBox="1">
            <a:spLocks/>
          </p:cNvSpPr>
          <p:nvPr/>
        </p:nvSpPr>
        <p:spPr>
          <a:xfrm>
            <a:off x="1444724" y="3640659"/>
            <a:ext cx="4217670" cy="1043267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800" dirty="0">
                <a:solidFill>
                  <a:srgbClr val="4BD6FD"/>
                </a:solidFill>
              </a:rPr>
              <a:t>Para tu presentación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313FA9F-8678-507C-9444-D2A329C9022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9694" y="4459985"/>
            <a:ext cx="336426" cy="39274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159A724-6658-6C36-2B94-22551FA76D3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69873" y="4429624"/>
            <a:ext cx="385900" cy="41397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E2BC2CB2-D23D-5E2E-54A3-D7480B8A512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6473" y="4392700"/>
            <a:ext cx="415585" cy="4033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98139C0-D9DF-1A89-74FC-6C0D9BBE16B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07899" y="4429624"/>
            <a:ext cx="385900" cy="39274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353D5670-1B69-E25D-6C83-57AE4568502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97747" y="4429624"/>
            <a:ext cx="405690" cy="350285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D79F0BA-8F83-227B-27FF-14023D07C8A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9253" y="4429624"/>
            <a:ext cx="415584" cy="424588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D007DCB-BF56-8618-AF0F-1F339BA6B41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52650" y="4429624"/>
            <a:ext cx="435375" cy="43520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E112E922-2A33-72C1-1E01-A9934571277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85095" y="4429624"/>
            <a:ext cx="435375" cy="360900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24C50933-B93B-9954-942C-EC04C12359D8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43614" y="2827606"/>
            <a:ext cx="405690" cy="43520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0816B013-5024-03DD-0DB8-7A4967635946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2397" y="2840306"/>
            <a:ext cx="385900" cy="41397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892F0C9-5B24-1011-7A4B-D92D19265FF2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06183" y="2808556"/>
            <a:ext cx="504639" cy="46704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791854E5-1302-C803-30BA-4003957665F1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13206" y="2833956"/>
            <a:ext cx="376006" cy="4245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51E4668C-AB32-31C1-A447-B861388677B0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71209" y="2833956"/>
            <a:ext cx="455164" cy="42458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E8621373-FB5C-94E9-EE13-B2A6BD9BD0B8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59251" y="2853006"/>
            <a:ext cx="415585" cy="392744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CF156A32-BBDC-6CD6-E814-664FAB8D3FFF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63266" y="2840306"/>
            <a:ext cx="415584" cy="41397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6279529-EC8D-71F7-86AD-FE8ABB495726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38168" y="2872056"/>
            <a:ext cx="336426" cy="360900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24BA5AB-B60F-533C-9E94-101190713012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71669" y="2071047"/>
            <a:ext cx="415585" cy="39274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4A06A6D7-311B-0A4A-073D-F771C40C7475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285244" y="2071047"/>
            <a:ext cx="455164" cy="39274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84C5EB6-3822-FC33-2E1F-F9DBD3A6544E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96409" y="2071047"/>
            <a:ext cx="336425" cy="37151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8FBE9F8-5B00-C311-3773-73D17F5142F9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1975" y="2071047"/>
            <a:ext cx="415585" cy="43520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2B21001F-EF8A-524A-1DC3-9BF688B4AA2B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81824" y="2071047"/>
            <a:ext cx="435375" cy="360900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400413A1-3812-B01F-0D6E-13413DABA520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012325" y="2071047"/>
            <a:ext cx="316637" cy="360900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16E26E0C-1DD2-28E6-9ACA-4F226DF8DDF8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611031" y="2071047"/>
            <a:ext cx="326531" cy="350285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3C0037A-6E7F-8846-D15E-794869CBA914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27554" y="2071047"/>
            <a:ext cx="356215" cy="39274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A40FCE1-3F66-3CF4-C1D4-42B196AA3498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3352" y="1303473"/>
            <a:ext cx="336426" cy="40326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1FB9897-7952-7446-0C15-018787518F98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6475" y="1302541"/>
            <a:ext cx="415584" cy="393428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400B58C3-E138-C27C-A1ED-7DE0ED70FA01}"/>
              </a:ext>
            </a:extLst>
          </p:cNvPr>
          <p:cNvPicPr>
            <a:picLocks noChangeAspect="1"/>
          </p:cNvPicPr>
          <p:nvPr/>
        </p:nvPicPr>
        <p:blipFill>
          <a:blip r:embed="rId2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49482" y="1298812"/>
            <a:ext cx="237476" cy="3540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CDF9D340-2409-8369-44AE-B26283D9C270}"/>
              </a:ext>
            </a:extLst>
          </p:cNvPr>
          <p:cNvPicPr>
            <a:picLocks noChangeAspect="1"/>
          </p:cNvPicPr>
          <p:nvPr/>
        </p:nvPicPr>
        <p:blipFill>
          <a:blip r:embed="rId2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9742" y="1296949"/>
            <a:ext cx="326531" cy="33441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AC91035C-C78D-8668-A6E8-C5A3A13FBA8C}"/>
              </a:ext>
            </a:extLst>
          </p:cNvPr>
          <p:cNvPicPr>
            <a:picLocks noChangeAspect="1"/>
          </p:cNvPicPr>
          <p:nvPr/>
        </p:nvPicPr>
        <p:blipFill>
          <a:blip r:embed="rId3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8362" y="1296949"/>
            <a:ext cx="385900" cy="33441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45C6C864-A535-5F15-AE56-5938F8A945B9}"/>
              </a:ext>
            </a:extLst>
          </p:cNvPr>
          <p:cNvPicPr>
            <a:picLocks noChangeAspect="1"/>
          </p:cNvPicPr>
          <p:nvPr/>
        </p:nvPicPr>
        <p:blipFill>
          <a:blip r:embed="rId3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75175" y="1290425"/>
            <a:ext cx="385900" cy="265564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76DEE0C1-E76D-AB21-E428-873B47F080D6}"/>
              </a:ext>
            </a:extLst>
          </p:cNvPr>
          <p:cNvPicPr>
            <a:picLocks noChangeAspect="1"/>
          </p:cNvPicPr>
          <p:nvPr/>
        </p:nvPicPr>
        <p:blipFill>
          <a:blip r:embed="rId3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79186" y="1295084"/>
            <a:ext cx="385901" cy="31474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98DBDBF4-1932-BF72-4705-D1AD71649947}"/>
              </a:ext>
            </a:extLst>
          </p:cNvPr>
          <p:cNvPicPr>
            <a:picLocks noChangeAspect="1"/>
          </p:cNvPicPr>
          <p:nvPr/>
        </p:nvPicPr>
        <p:blipFill>
          <a:blip r:embed="rId3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85095" y="1298812"/>
            <a:ext cx="435374" cy="35408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6DD1F3D9-C3E9-9AF4-C1B5-8E830DD1E116}"/>
              </a:ext>
            </a:extLst>
          </p:cNvPr>
          <p:cNvPicPr>
            <a:picLocks noChangeAspect="1"/>
          </p:cNvPicPr>
          <p:nvPr/>
        </p:nvPicPr>
        <p:blipFill>
          <a:blip r:embed="rId3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2394" y="3673065"/>
            <a:ext cx="286951" cy="38212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21AA2D0B-701B-D56F-BE2D-86D7D402BF4B}"/>
              </a:ext>
            </a:extLst>
          </p:cNvPr>
          <p:cNvPicPr>
            <a:picLocks noChangeAspect="1"/>
          </p:cNvPicPr>
          <p:nvPr/>
        </p:nvPicPr>
        <p:blipFill>
          <a:blip r:embed="rId3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27704" y="3673065"/>
            <a:ext cx="376006" cy="403359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9E6EF4AF-1C10-27AE-1931-5C4F3DA7A5BE}"/>
              </a:ext>
            </a:extLst>
          </p:cNvPr>
          <p:cNvPicPr>
            <a:picLocks noChangeAspect="1"/>
          </p:cNvPicPr>
          <p:nvPr/>
        </p:nvPicPr>
        <p:blipFill>
          <a:blip r:embed="rId3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96408" y="3673065"/>
            <a:ext cx="336426" cy="42458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55ABA43C-7013-1009-6735-D3FA35EF01FF}"/>
              </a:ext>
            </a:extLst>
          </p:cNvPr>
          <p:cNvPicPr>
            <a:picLocks noChangeAspect="1"/>
          </p:cNvPicPr>
          <p:nvPr/>
        </p:nvPicPr>
        <p:blipFill>
          <a:blip r:embed="rId3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34434" y="3673065"/>
            <a:ext cx="336426" cy="424588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77977BF9-38B3-6BAE-AD6D-290CC875EDB8}"/>
              </a:ext>
            </a:extLst>
          </p:cNvPr>
          <p:cNvPicPr>
            <a:picLocks noChangeAspect="1"/>
          </p:cNvPicPr>
          <p:nvPr/>
        </p:nvPicPr>
        <p:blipFill>
          <a:blip r:embed="rId3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08360" y="3673065"/>
            <a:ext cx="385901" cy="403359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C337FC8F-9EC2-4822-0AE6-B5319DB45800}"/>
              </a:ext>
            </a:extLst>
          </p:cNvPr>
          <p:cNvPicPr>
            <a:picLocks noChangeAspect="1"/>
          </p:cNvPicPr>
          <p:nvPr/>
        </p:nvPicPr>
        <p:blipFill>
          <a:blip r:embed="rId3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75173" y="3673065"/>
            <a:ext cx="385901" cy="403359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55EE3798-93DC-F125-B42F-C5DE6A1F82B2}"/>
              </a:ext>
            </a:extLst>
          </p:cNvPr>
          <p:cNvPicPr>
            <a:picLocks noChangeAspect="1"/>
          </p:cNvPicPr>
          <p:nvPr/>
        </p:nvPicPr>
        <p:blipFill>
          <a:blip r:embed="rId4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2035" y="3673065"/>
            <a:ext cx="455165" cy="43520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19E3C6F1-67BC-B1BB-F278-7F50BC57B62F}"/>
              </a:ext>
            </a:extLst>
          </p:cNvPr>
          <p:cNvPicPr>
            <a:picLocks noChangeAspect="1"/>
          </p:cNvPicPr>
          <p:nvPr/>
        </p:nvPicPr>
        <p:blipFill>
          <a:blip r:embed="rId41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11633" y="3673065"/>
            <a:ext cx="385900" cy="41397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AF6C38B5-C49C-2AB0-C267-00C90D92921E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75620" y="5235594"/>
            <a:ext cx="267162" cy="456432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5645E256-C5EE-51B7-4CAA-A42E57697D85}"/>
              </a:ext>
            </a:extLst>
          </p:cNvPr>
          <p:cNvPicPr>
            <a:picLocks noChangeAspect="1"/>
          </p:cNvPicPr>
          <p:nvPr/>
        </p:nvPicPr>
        <p:blipFill>
          <a:blip r:embed="rId4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06473" y="5211583"/>
            <a:ext cx="415585" cy="403359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7488510D-C5B9-629B-6726-538AA1CCC71A}"/>
              </a:ext>
            </a:extLst>
          </p:cNvPr>
          <p:cNvPicPr>
            <a:picLocks noChangeAspect="1"/>
          </p:cNvPicPr>
          <p:nvPr/>
        </p:nvPicPr>
        <p:blipFill>
          <a:blip r:embed="rId4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959258" y="5211583"/>
            <a:ext cx="405690" cy="43520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3DAF404C-5F61-3CDE-6CA2-A8F2B987DCCA}"/>
              </a:ext>
            </a:extLst>
          </p:cNvPr>
          <p:cNvPicPr>
            <a:picLocks noChangeAspect="1"/>
          </p:cNvPicPr>
          <p:nvPr/>
        </p:nvPicPr>
        <p:blipFill>
          <a:blip r:embed="rId45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597284" y="5211583"/>
            <a:ext cx="405690" cy="42458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779DBF1E-78D9-ABFE-009C-578D4B0F7CB9}"/>
              </a:ext>
            </a:extLst>
          </p:cNvPr>
          <p:cNvPicPr>
            <a:picLocks noChangeAspect="1"/>
          </p:cNvPicPr>
          <p:nvPr/>
        </p:nvPicPr>
        <p:blipFill>
          <a:blip r:embed="rId4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356128" y="5211583"/>
            <a:ext cx="296846" cy="40335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A9366090-BF57-2046-CF29-DEB1FA91A99D}"/>
              </a:ext>
            </a:extLst>
          </p:cNvPr>
          <p:cNvPicPr>
            <a:picLocks noChangeAspect="1"/>
          </p:cNvPicPr>
          <p:nvPr/>
        </p:nvPicPr>
        <p:blipFill>
          <a:blip r:embed="rId47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11485" y="5211583"/>
            <a:ext cx="504639" cy="403359"/>
          </a:xfrm>
          <a:prstGeom prst="rect">
            <a:avLst/>
          </a:prstGeom>
        </p:spPr>
      </p:pic>
      <p:pic>
        <p:nvPicPr>
          <p:cNvPr id="54" name="Imagen 53">
            <a:extLst>
              <a:ext uri="{FF2B5EF4-FFF2-40B4-BE49-F238E27FC236}">
                <a16:creationId xmlns:a16="http://schemas.microsoft.com/office/drawing/2014/main" id="{C4C5BA15-1CEE-54A7-45C0-6DCA0C9C1C3E}"/>
              </a:ext>
            </a:extLst>
          </p:cNvPr>
          <p:cNvPicPr>
            <a:picLocks noChangeAspect="1"/>
          </p:cNvPicPr>
          <p:nvPr/>
        </p:nvPicPr>
        <p:blipFill>
          <a:blip r:embed="rId48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542035" y="5211583"/>
            <a:ext cx="455165" cy="40335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ED044286-35B0-FF60-44BC-8C36CCAD5E02}"/>
              </a:ext>
            </a:extLst>
          </p:cNvPr>
          <p:cNvPicPr>
            <a:picLocks noChangeAspect="1"/>
          </p:cNvPicPr>
          <p:nvPr/>
        </p:nvPicPr>
        <p:blipFill>
          <a:blip r:embed="rId4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201018" y="5211583"/>
            <a:ext cx="405690" cy="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8505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45320919-C5E6-512F-9562-8E3DF4486128}"/>
              </a:ext>
            </a:extLst>
          </p:cNvPr>
          <p:cNvSpPr txBox="1"/>
          <p:nvPr/>
        </p:nvSpPr>
        <p:spPr>
          <a:xfrm>
            <a:off x="1061357" y="2428018"/>
            <a:ext cx="4180114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3200" dirty="0">
                <a:solidFill>
                  <a:srgbClr val="0B2750"/>
                </a:solidFill>
                <a:latin typeface="Pulso Light" pitchFamily="2" charset="0"/>
              </a:rPr>
              <a:t>Esta es la portada de tu presentación. Este título se escribe en tipografía </a:t>
            </a:r>
            <a:r>
              <a:rPr lang="es-AR" sz="3200" b="1" dirty="0">
                <a:solidFill>
                  <a:srgbClr val="0B2750"/>
                </a:solidFill>
                <a:latin typeface="Pulso" pitchFamily="2" charset="0"/>
              </a:rPr>
              <a:t>Pulso.</a:t>
            </a:r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5A022FB9-0EB6-891D-C2FC-44930F0472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1357" y="5653927"/>
            <a:ext cx="1186339" cy="271163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B10828C0-477F-8565-C532-5AF22591C8E0}"/>
              </a:ext>
            </a:extLst>
          </p:cNvPr>
          <p:cNvGrpSpPr/>
          <p:nvPr/>
        </p:nvGrpSpPr>
        <p:grpSpPr>
          <a:xfrm>
            <a:off x="1065054" y="4910831"/>
            <a:ext cx="3427095" cy="50800"/>
            <a:chOff x="1524000" y="3925577"/>
            <a:chExt cx="3427095" cy="50800"/>
          </a:xfrm>
        </p:grpSpPr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14513D07-94B3-D387-B885-AEBF2A8237EB}"/>
                </a:ext>
              </a:extLst>
            </p:cNvPr>
            <p:cNvSpPr/>
            <p:nvPr/>
          </p:nvSpPr>
          <p:spPr>
            <a:xfrm>
              <a:off x="1524000" y="3925577"/>
              <a:ext cx="1144905" cy="508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7655B7AB-9139-B612-7AD6-2DCB8416A970}"/>
                </a:ext>
              </a:extLst>
            </p:cNvPr>
            <p:cNvSpPr/>
            <p:nvPr/>
          </p:nvSpPr>
          <p:spPr>
            <a:xfrm>
              <a:off x="2668905" y="3925577"/>
              <a:ext cx="1144905" cy="50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5" name="Rectángulo 14">
              <a:extLst>
                <a:ext uri="{FF2B5EF4-FFF2-40B4-BE49-F238E27FC236}">
                  <a16:creationId xmlns:a16="http://schemas.microsoft.com/office/drawing/2014/main" id="{14CBF27B-8B14-4281-CC25-DE45F3DF238C}"/>
                </a:ext>
              </a:extLst>
            </p:cNvPr>
            <p:cNvSpPr/>
            <p:nvPr/>
          </p:nvSpPr>
          <p:spPr>
            <a:xfrm>
              <a:off x="3806190" y="3925577"/>
              <a:ext cx="1144905" cy="50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6" name="Subtítulo 2">
            <a:extLst>
              <a:ext uri="{FF2B5EF4-FFF2-40B4-BE49-F238E27FC236}">
                <a16:creationId xmlns:a16="http://schemas.microsoft.com/office/drawing/2014/main" id="{0F1633AC-7F4B-5BD5-8A4B-1204237284EB}"/>
              </a:ext>
            </a:extLst>
          </p:cNvPr>
          <p:cNvSpPr txBox="1">
            <a:spLocks/>
          </p:cNvSpPr>
          <p:nvPr/>
        </p:nvSpPr>
        <p:spPr>
          <a:xfrm>
            <a:off x="1061357" y="1238429"/>
            <a:ext cx="3788229" cy="4972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1600" dirty="0">
                <a:solidFill>
                  <a:srgbClr val="0B2750"/>
                </a:solidFill>
                <a:latin typeface="Pulso Light" pitchFamily="2" charset="0"/>
              </a:rPr>
              <a:t>DICIEMBRE 2025</a:t>
            </a:r>
          </a:p>
        </p:txBody>
      </p:sp>
    </p:spTree>
    <p:extLst>
      <p:ext uri="{BB962C8B-B14F-4D97-AF65-F5344CB8AC3E}">
        <p14:creationId xmlns:p14="http://schemas.microsoft.com/office/powerpoint/2010/main" val="3897902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Marker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8D4376B-553F-A93F-2878-EFD44E6321C9}"/>
              </a:ext>
            </a:extLst>
          </p:cNvPr>
          <p:cNvSpPr txBox="1"/>
          <p:nvPr/>
        </p:nvSpPr>
        <p:spPr>
          <a:xfrm>
            <a:off x="1061357" y="2281061"/>
            <a:ext cx="4180114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3200" dirty="0">
                <a:solidFill>
                  <a:schemeClr val="bg1"/>
                </a:solidFill>
                <a:latin typeface="Pulso Light" pitchFamily="2" charset="0"/>
              </a:rPr>
              <a:t>Esta es la portada de tu presentación. Este título se escribe en tipografía </a:t>
            </a:r>
            <a:r>
              <a:rPr lang="es-AR" sz="3200" b="1" dirty="0">
                <a:solidFill>
                  <a:schemeClr val="bg1"/>
                </a:solidFill>
                <a:latin typeface="Pulso" pitchFamily="2" charset="0"/>
              </a:rPr>
              <a:t>Pulso.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33411188-4DF4-0540-4FD6-6C6240636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357" y="5653927"/>
            <a:ext cx="1186339" cy="271163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A64952F2-B1A0-C955-5FBE-7A678A428C57}"/>
              </a:ext>
            </a:extLst>
          </p:cNvPr>
          <p:cNvGrpSpPr/>
          <p:nvPr/>
        </p:nvGrpSpPr>
        <p:grpSpPr>
          <a:xfrm>
            <a:off x="1065054" y="4763874"/>
            <a:ext cx="3427095" cy="50800"/>
            <a:chOff x="1524000" y="3925577"/>
            <a:chExt cx="3427095" cy="5080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C751E0FF-76FC-C777-3DD4-56C06E35D82C}"/>
                </a:ext>
              </a:extLst>
            </p:cNvPr>
            <p:cNvSpPr/>
            <p:nvPr/>
          </p:nvSpPr>
          <p:spPr>
            <a:xfrm>
              <a:off x="1524000" y="3925577"/>
              <a:ext cx="1144905" cy="508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B5B40E7E-8E03-4EC7-10A1-DC6682A2CFCD}"/>
                </a:ext>
              </a:extLst>
            </p:cNvPr>
            <p:cNvSpPr/>
            <p:nvPr/>
          </p:nvSpPr>
          <p:spPr>
            <a:xfrm>
              <a:off x="2668905" y="3925577"/>
              <a:ext cx="1144905" cy="50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41AB992E-5709-264B-7762-B0C7FF2DE0B4}"/>
                </a:ext>
              </a:extLst>
            </p:cNvPr>
            <p:cNvSpPr/>
            <p:nvPr/>
          </p:nvSpPr>
          <p:spPr>
            <a:xfrm>
              <a:off x="3806190" y="3925577"/>
              <a:ext cx="1144905" cy="50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8" name="Subtítulo 2">
            <a:extLst>
              <a:ext uri="{FF2B5EF4-FFF2-40B4-BE49-F238E27FC236}">
                <a16:creationId xmlns:a16="http://schemas.microsoft.com/office/drawing/2014/main" id="{A2443262-DCF4-87DC-CAAF-0736BD90BA4A}"/>
              </a:ext>
            </a:extLst>
          </p:cNvPr>
          <p:cNvSpPr txBox="1">
            <a:spLocks/>
          </p:cNvSpPr>
          <p:nvPr/>
        </p:nvSpPr>
        <p:spPr>
          <a:xfrm>
            <a:off x="1061357" y="1238429"/>
            <a:ext cx="3788229" cy="4972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1600" dirty="0">
                <a:solidFill>
                  <a:schemeClr val="bg1"/>
                </a:solidFill>
                <a:latin typeface="Pulso Light" pitchFamily="2" charset="0"/>
              </a:rPr>
              <a:t>DICIEMBRE 2025</a:t>
            </a:r>
          </a:p>
        </p:txBody>
      </p:sp>
    </p:spTree>
    <p:extLst>
      <p:ext uri="{BB962C8B-B14F-4D97-AF65-F5344CB8AC3E}">
        <p14:creationId xmlns:p14="http://schemas.microsoft.com/office/powerpoint/2010/main" val="1466036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241ECE3-D624-69E9-B0D1-E07ED54A36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00341CEA-289D-7B1B-43AA-43D4DE706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8480" y="289823"/>
            <a:ext cx="11776826" cy="6327563"/>
          </a:xfrm>
          <a:prstGeom prst="rect">
            <a:avLst/>
          </a:prstGeom>
        </p:spPr>
      </p:pic>
      <p:sp>
        <p:nvSpPr>
          <p:cNvPr id="21" name="CuadroTexto 20">
            <a:extLst>
              <a:ext uri="{FF2B5EF4-FFF2-40B4-BE49-F238E27FC236}">
                <a16:creationId xmlns:a16="http://schemas.microsoft.com/office/drawing/2014/main" id="{9D8A77D7-A27E-E4D4-B3E0-01917E242539}"/>
              </a:ext>
            </a:extLst>
          </p:cNvPr>
          <p:cNvSpPr txBox="1"/>
          <p:nvPr/>
        </p:nvSpPr>
        <p:spPr>
          <a:xfrm>
            <a:off x="1061357" y="2428018"/>
            <a:ext cx="4180114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3200" dirty="0">
                <a:solidFill>
                  <a:srgbClr val="0B2750"/>
                </a:solidFill>
                <a:latin typeface="Pulso Light" pitchFamily="2" charset="0"/>
              </a:rPr>
              <a:t>Esta es la portada de tu presentación. Este título se escribe en tipografía </a:t>
            </a:r>
            <a:r>
              <a:rPr lang="es-AR" sz="3200" b="1" dirty="0">
                <a:solidFill>
                  <a:srgbClr val="0B2750"/>
                </a:solidFill>
                <a:latin typeface="Pulso" pitchFamily="2" charset="0"/>
              </a:rPr>
              <a:t>Pulso.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C325EE06-D150-8CD9-C2E8-74F9451CE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61357" y="5653927"/>
            <a:ext cx="1186339" cy="27116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E7AE132-94DE-BE5B-E39E-8BA8715148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7811" y="1124490"/>
            <a:ext cx="6195963" cy="5637453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8B8B9C8F-4D6C-D4DB-B379-9C53FEA23F65}"/>
              </a:ext>
            </a:extLst>
          </p:cNvPr>
          <p:cNvGrpSpPr/>
          <p:nvPr/>
        </p:nvGrpSpPr>
        <p:grpSpPr>
          <a:xfrm>
            <a:off x="1065054" y="4910831"/>
            <a:ext cx="3427095" cy="50800"/>
            <a:chOff x="1524000" y="3925577"/>
            <a:chExt cx="3427095" cy="5080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CC8CF865-FEBF-6786-E2CF-C823A92D5735}"/>
                </a:ext>
              </a:extLst>
            </p:cNvPr>
            <p:cNvSpPr/>
            <p:nvPr/>
          </p:nvSpPr>
          <p:spPr>
            <a:xfrm>
              <a:off x="1524000" y="3925577"/>
              <a:ext cx="1144905" cy="508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5946689-F3FD-2310-21D3-59B9213FDEB4}"/>
                </a:ext>
              </a:extLst>
            </p:cNvPr>
            <p:cNvSpPr/>
            <p:nvPr/>
          </p:nvSpPr>
          <p:spPr>
            <a:xfrm>
              <a:off x="2668905" y="3925577"/>
              <a:ext cx="1144905" cy="50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AEC4D81C-2D57-7C78-8CB3-9A4ADCE95724}"/>
                </a:ext>
              </a:extLst>
            </p:cNvPr>
            <p:cNvSpPr/>
            <p:nvPr/>
          </p:nvSpPr>
          <p:spPr>
            <a:xfrm>
              <a:off x="3806190" y="3925577"/>
              <a:ext cx="1144905" cy="5080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9" name="Subtítulo 2">
            <a:extLst>
              <a:ext uri="{FF2B5EF4-FFF2-40B4-BE49-F238E27FC236}">
                <a16:creationId xmlns:a16="http://schemas.microsoft.com/office/drawing/2014/main" id="{5607E593-0EC5-2308-A444-AF94C9E0689E}"/>
              </a:ext>
            </a:extLst>
          </p:cNvPr>
          <p:cNvSpPr txBox="1">
            <a:spLocks/>
          </p:cNvSpPr>
          <p:nvPr/>
        </p:nvSpPr>
        <p:spPr>
          <a:xfrm>
            <a:off x="1061357" y="1238429"/>
            <a:ext cx="3788229" cy="49729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AR" sz="1600" dirty="0">
                <a:solidFill>
                  <a:schemeClr val="bg1"/>
                </a:solidFill>
                <a:latin typeface="Pulso Light" pitchFamily="2" charset="0"/>
              </a:rPr>
              <a:t>DICIEMBRE 2025</a:t>
            </a:r>
          </a:p>
        </p:txBody>
      </p:sp>
    </p:spTree>
    <p:extLst>
      <p:ext uri="{BB962C8B-B14F-4D97-AF65-F5344CB8AC3E}">
        <p14:creationId xmlns:p14="http://schemas.microsoft.com/office/powerpoint/2010/main" val="2132755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n 20">
            <a:extLst>
              <a:ext uri="{FF2B5EF4-FFF2-40B4-BE49-F238E27FC236}">
                <a16:creationId xmlns:a16="http://schemas.microsoft.com/office/drawing/2014/main" id="{9F32C9AA-72EF-4F70-41A8-F006CA296F3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452" r="25844"/>
          <a:stretch>
            <a:fillRect/>
          </a:stretch>
        </p:blipFill>
        <p:spPr>
          <a:xfrm>
            <a:off x="6283646" y="977078"/>
            <a:ext cx="4843770" cy="5159332"/>
          </a:xfrm>
          <a:prstGeom prst="roundRect">
            <a:avLst>
              <a:gd name="adj" fmla="val 8446"/>
            </a:avLst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CAE2C657-B380-6E91-551F-61E51D2A264A}"/>
              </a:ext>
            </a:extLst>
          </p:cNvPr>
          <p:cNvSpPr/>
          <p:nvPr/>
        </p:nvSpPr>
        <p:spPr>
          <a:xfrm>
            <a:off x="6283646" y="977078"/>
            <a:ext cx="4843770" cy="5178793"/>
          </a:xfrm>
          <a:prstGeom prst="roundRect">
            <a:avLst>
              <a:gd name="adj" fmla="val 8489"/>
            </a:avLst>
          </a:prstGeom>
          <a:gradFill flip="none" rotWithShape="1">
            <a:gsLst>
              <a:gs pos="100000">
                <a:srgbClr val="0B2750"/>
              </a:gs>
              <a:gs pos="44000">
                <a:srgbClr val="4BD6FD">
                  <a:alpha val="28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0718462-D9A8-9E25-9ED3-1708ECB92A8F}"/>
              </a:ext>
            </a:extLst>
          </p:cNvPr>
          <p:cNvSpPr txBox="1"/>
          <p:nvPr/>
        </p:nvSpPr>
        <p:spPr>
          <a:xfrm>
            <a:off x="6283648" y="1237118"/>
            <a:ext cx="4843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3200" b="1" dirty="0">
                <a:solidFill>
                  <a:schemeClr val="bg1"/>
                </a:solidFill>
                <a:latin typeface="Pulso" pitchFamily="2" charset="0"/>
              </a:rPr>
              <a:t>Agenda</a:t>
            </a:r>
            <a:endParaRPr lang="es-AR" sz="3200" b="1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 algn="ctr"/>
            <a:br>
              <a:rPr lang="es-AR" sz="3200" b="1" dirty="0">
                <a:solidFill>
                  <a:schemeClr val="bg1"/>
                </a:solidFill>
                <a:latin typeface="Pulso" pitchFamily="2" charset="0"/>
              </a:rPr>
            </a:br>
            <a:endParaRPr lang="es-AR" sz="3200" b="1" dirty="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8C7FC63D-F9D9-C74D-89A3-7266C6C0F78F}"/>
              </a:ext>
            </a:extLst>
          </p:cNvPr>
          <p:cNvSpPr/>
          <p:nvPr/>
        </p:nvSpPr>
        <p:spPr>
          <a:xfrm>
            <a:off x="1402909" y="1038579"/>
            <a:ext cx="4502082" cy="484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BD6FD"/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B96715A-A110-6362-9772-1E7552D0AE44}"/>
              </a:ext>
            </a:extLst>
          </p:cNvPr>
          <p:cNvSpPr txBox="1"/>
          <p:nvPr/>
        </p:nvSpPr>
        <p:spPr>
          <a:xfrm>
            <a:off x="1551662" y="1038579"/>
            <a:ext cx="5517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>
                <a:solidFill>
                  <a:srgbClr val="4BD6FD"/>
                </a:solidFill>
                <a:latin typeface="Pulso" pitchFamily="2" charset="0"/>
              </a:rPr>
              <a:t>01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6B415F41-6D3B-B074-81DF-426BF41D11FA}"/>
              </a:ext>
            </a:extLst>
          </p:cNvPr>
          <p:cNvCxnSpPr>
            <a:cxnSpLocks/>
          </p:cNvCxnSpPr>
          <p:nvPr/>
        </p:nvCxnSpPr>
        <p:spPr>
          <a:xfrm>
            <a:off x="2214734" y="1100736"/>
            <a:ext cx="0" cy="337351"/>
          </a:xfrm>
          <a:prstGeom prst="line">
            <a:avLst/>
          </a:prstGeom>
          <a:ln w="25400">
            <a:solidFill>
              <a:srgbClr val="4BD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D8F5FC46-DFD6-04E4-6A70-05788E7DB0DE}"/>
              </a:ext>
            </a:extLst>
          </p:cNvPr>
          <p:cNvSpPr txBox="1"/>
          <p:nvPr/>
        </p:nvSpPr>
        <p:spPr>
          <a:xfrm>
            <a:off x="2352977" y="108474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Item</a:t>
            </a:r>
            <a:r>
              <a:rPr lang="es-AR" dirty="0">
                <a:solidFill>
                  <a:srgbClr val="0B2750"/>
                </a:solidFill>
                <a:latin typeface="Pulso" pitchFamily="2" charset="0"/>
              </a:rPr>
              <a:t> </a:t>
            </a:r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xxx</a:t>
            </a:r>
            <a:endParaRPr lang="es-AR" dirty="0">
              <a:solidFill>
                <a:srgbClr val="0B2750"/>
              </a:solidFill>
              <a:latin typeface="Pulso" pitchFamily="2" charset="0"/>
            </a:endParaRPr>
          </a:p>
        </p:txBody>
      </p: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0E8A5588-3F21-1E17-4F38-AF01D7B65099}"/>
              </a:ext>
            </a:extLst>
          </p:cNvPr>
          <p:cNvSpPr/>
          <p:nvPr/>
        </p:nvSpPr>
        <p:spPr>
          <a:xfrm rot="10800000">
            <a:off x="1402909" y="3602451"/>
            <a:ext cx="4502082" cy="627529"/>
          </a:xfrm>
          <a:prstGeom prst="roundRect">
            <a:avLst>
              <a:gd name="adj" fmla="val 50000"/>
            </a:avLst>
          </a:prstGeom>
          <a:gradFill>
            <a:gsLst>
              <a:gs pos="96000">
                <a:srgbClr val="0B2750"/>
              </a:gs>
              <a:gs pos="0">
                <a:srgbClr val="4BD6F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D32284E0-BD34-414E-07A2-87E2AA1734F3}"/>
              </a:ext>
            </a:extLst>
          </p:cNvPr>
          <p:cNvSpPr txBox="1"/>
          <p:nvPr/>
        </p:nvSpPr>
        <p:spPr>
          <a:xfrm>
            <a:off x="1617545" y="3653519"/>
            <a:ext cx="1180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800" b="1" dirty="0">
                <a:solidFill>
                  <a:schemeClr val="bg1"/>
                </a:solidFill>
                <a:latin typeface="Pulso" pitchFamily="2" charset="0"/>
              </a:rPr>
              <a:t>Break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DFB3FBA5-E0B8-8F18-1CDF-1A15803FE446}"/>
              </a:ext>
            </a:extLst>
          </p:cNvPr>
          <p:cNvSpPr/>
          <p:nvPr/>
        </p:nvSpPr>
        <p:spPr>
          <a:xfrm>
            <a:off x="1402908" y="1679547"/>
            <a:ext cx="4502082" cy="484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BD6FD"/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E144007-0568-5E4B-CC56-37AAD7CE7005}"/>
              </a:ext>
            </a:extLst>
          </p:cNvPr>
          <p:cNvSpPr txBox="1"/>
          <p:nvPr/>
        </p:nvSpPr>
        <p:spPr>
          <a:xfrm>
            <a:off x="1551661" y="1679547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>
                <a:solidFill>
                  <a:srgbClr val="4BD6FD"/>
                </a:solidFill>
                <a:latin typeface="Pulso" pitchFamily="2" charset="0"/>
              </a:rPr>
              <a:t>02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7FC9FABE-6C22-B5C6-89FA-E85BFD01A89A}"/>
              </a:ext>
            </a:extLst>
          </p:cNvPr>
          <p:cNvCxnSpPr>
            <a:cxnSpLocks/>
          </p:cNvCxnSpPr>
          <p:nvPr/>
        </p:nvCxnSpPr>
        <p:spPr>
          <a:xfrm>
            <a:off x="2214733" y="1741704"/>
            <a:ext cx="0" cy="337351"/>
          </a:xfrm>
          <a:prstGeom prst="line">
            <a:avLst/>
          </a:prstGeom>
          <a:ln w="25400">
            <a:solidFill>
              <a:srgbClr val="4BD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5F16ED01-6CAF-C597-88E3-10A17032A113}"/>
              </a:ext>
            </a:extLst>
          </p:cNvPr>
          <p:cNvSpPr txBox="1"/>
          <p:nvPr/>
        </p:nvSpPr>
        <p:spPr>
          <a:xfrm>
            <a:off x="2352976" y="172571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Item</a:t>
            </a:r>
            <a:r>
              <a:rPr lang="es-AR" dirty="0">
                <a:solidFill>
                  <a:srgbClr val="0B2750"/>
                </a:solidFill>
                <a:latin typeface="Pulso" pitchFamily="2" charset="0"/>
              </a:rPr>
              <a:t> </a:t>
            </a:r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xxx</a:t>
            </a:r>
            <a:endParaRPr lang="es-AR" dirty="0">
              <a:solidFill>
                <a:srgbClr val="0B2750"/>
              </a:solidFill>
              <a:latin typeface="Pulso" pitchFamily="2" charset="0"/>
            </a:endParaRPr>
          </a:p>
        </p:txBody>
      </p:sp>
      <p:sp>
        <p:nvSpPr>
          <p:cNvPr id="22" name="Rectángulo redondeado 21">
            <a:extLst>
              <a:ext uri="{FF2B5EF4-FFF2-40B4-BE49-F238E27FC236}">
                <a16:creationId xmlns:a16="http://schemas.microsoft.com/office/drawing/2014/main" id="{C1126DE9-0A49-530A-FAC2-BB4F5772DF1E}"/>
              </a:ext>
            </a:extLst>
          </p:cNvPr>
          <p:cNvSpPr/>
          <p:nvPr/>
        </p:nvSpPr>
        <p:spPr>
          <a:xfrm>
            <a:off x="1402908" y="2320515"/>
            <a:ext cx="4502082" cy="484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BD6FD"/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97074C1-1274-8436-C47E-27F316DB6A4D}"/>
              </a:ext>
            </a:extLst>
          </p:cNvPr>
          <p:cNvSpPr txBox="1"/>
          <p:nvPr/>
        </p:nvSpPr>
        <p:spPr>
          <a:xfrm>
            <a:off x="1551661" y="2320515"/>
            <a:ext cx="583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>
                <a:solidFill>
                  <a:srgbClr val="4BD6FD"/>
                </a:solidFill>
                <a:latin typeface="Pulso" pitchFamily="2" charset="0"/>
              </a:rPr>
              <a:t>03</a:t>
            </a:r>
          </a:p>
        </p:txBody>
      </p:sp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1B7A1E34-072E-48B4-55C4-39AC11BF028B}"/>
              </a:ext>
            </a:extLst>
          </p:cNvPr>
          <p:cNvCxnSpPr>
            <a:cxnSpLocks/>
          </p:cNvCxnSpPr>
          <p:nvPr/>
        </p:nvCxnSpPr>
        <p:spPr>
          <a:xfrm>
            <a:off x="2214733" y="2382672"/>
            <a:ext cx="0" cy="337351"/>
          </a:xfrm>
          <a:prstGeom prst="line">
            <a:avLst/>
          </a:prstGeom>
          <a:ln w="25400">
            <a:solidFill>
              <a:srgbClr val="4BD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F3DDC71-37EE-FC5C-E047-999479F48DF1}"/>
              </a:ext>
            </a:extLst>
          </p:cNvPr>
          <p:cNvSpPr txBox="1"/>
          <p:nvPr/>
        </p:nvSpPr>
        <p:spPr>
          <a:xfrm>
            <a:off x="2352976" y="236668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Item</a:t>
            </a:r>
            <a:r>
              <a:rPr lang="es-AR" dirty="0">
                <a:solidFill>
                  <a:srgbClr val="0B2750"/>
                </a:solidFill>
                <a:latin typeface="Pulso" pitchFamily="2" charset="0"/>
              </a:rPr>
              <a:t> </a:t>
            </a:r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xxx</a:t>
            </a:r>
            <a:endParaRPr lang="es-AR" dirty="0">
              <a:solidFill>
                <a:srgbClr val="0B2750"/>
              </a:solidFill>
              <a:latin typeface="Pulso" pitchFamily="2" charset="0"/>
            </a:endParaRPr>
          </a:p>
        </p:txBody>
      </p:sp>
      <p:sp>
        <p:nvSpPr>
          <p:cNvPr id="34" name="Rectángulo redondeado 33">
            <a:extLst>
              <a:ext uri="{FF2B5EF4-FFF2-40B4-BE49-F238E27FC236}">
                <a16:creationId xmlns:a16="http://schemas.microsoft.com/office/drawing/2014/main" id="{F592E129-C377-AA08-8439-79DFFB803970}"/>
              </a:ext>
            </a:extLst>
          </p:cNvPr>
          <p:cNvSpPr/>
          <p:nvPr/>
        </p:nvSpPr>
        <p:spPr>
          <a:xfrm>
            <a:off x="1402907" y="2961483"/>
            <a:ext cx="4502082" cy="484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BD6FD"/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1056AEFD-1B6F-9671-3820-C2DE32FCB67B}"/>
              </a:ext>
            </a:extLst>
          </p:cNvPr>
          <p:cNvSpPr txBox="1"/>
          <p:nvPr/>
        </p:nvSpPr>
        <p:spPr>
          <a:xfrm>
            <a:off x="1551660" y="2961483"/>
            <a:ext cx="604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>
                <a:solidFill>
                  <a:srgbClr val="4BD6FD"/>
                </a:solidFill>
                <a:latin typeface="Pulso" pitchFamily="2" charset="0"/>
              </a:rPr>
              <a:t>04</a:t>
            </a:r>
          </a:p>
        </p:txBody>
      </p: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4316FE39-3254-EE0C-5716-38E134FBACC5}"/>
              </a:ext>
            </a:extLst>
          </p:cNvPr>
          <p:cNvCxnSpPr>
            <a:cxnSpLocks/>
          </p:cNvCxnSpPr>
          <p:nvPr/>
        </p:nvCxnSpPr>
        <p:spPr>
          <a:xfrm>
            <a:off x="2214732" y="3023640"/>
            <a:ext cx="0" cy="337351"/>
          </a:xfrm>
          <a:prstGeom prst="line">
            <a:avLst/>
          </a:prstGeom>
          <a:ln w="25400">
            <a:solidFill>
              <a:srgbClr val="4BD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CuadroTexto 36">
            <a:extLst>
              <a:ext uri="{FF2B5EF4-FFF2-40B4-BE49-F238E27FC236}">
                <a16:creationId xmlns:a16="http://schemas.microsoft.com/office/drawing/2014/main" id="{4056DE63-3F90-B2BB-FDB6-2707677A953E}"/>
              </a:ext>
            </a:extLst>
          </p:cNvPr>
          <p:cNvSpPr txBox="1"/>
          <p:nvPr/>
        </p:nvSpPr>
        <p:spPr>
          <a:xfrm>
            <a:off x="2352975" y="3007649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Item</a:t>
            </a:r>
            <a:r>
              <a:rPr lang="es-AR" dirty="0">
                <a:solidFill>
                  <a:srgbClr val="0B2750"/>
                </a:solidFill>
                <a:latin typeface="Pulso" pitchFamily="2" charset="0"/>
              </a:rPr>
              <a:t> </a:t>
            </a:r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xxx</a:t>
            </a:r>
            <a:endParaRPr lang="es-AR" dirty="0">
              <a:solidFill>
                <a:srgbClr val="0B2750"/>
              </a:solidFill>
              <a:latin typeface="Pulso" pitchFamily="2" charset="0"/>
            </a:endParaRPr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33E67802-92D5-D4D2-B10B-56F8BB7B33EC}"/>
              </a:ext>
            </a:extLst>
          </p:cNvPr>
          <p:cNvSpPr/>
          <p:nvPr/>
        </p:nvSpPr>
        <p:spPr>
          <a:xfrm>
            <a:off x="1402908" y="4376769"/>
            <a:ext cx="4502082" cy="484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BD6FD"/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18231B60-2019-785F-B717-A6683972E3A8}"/>
              </a:ext>
            </a:extLst>
          </p:cNvPr>
          <p:cNvSpPr txBox="1"/>
          <p:nvPr/>
        </p:nvSpPr>
        <p:spPr>
          <a:xfrm>
            <a:off x="1551661" y="4376769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>
                <a:solidFill>
                  <a:srgbClr val="4BD6FD"/>
                </a:solidFill>
                <a:latin typeface="Pulso" pitchFamily="2" charset="0"/>
              </a:rPr>
              <a:t>05</a:t>
            </a:r>
          </a:p>
        </p:txBody>
      </p:sp>
      <p:cxnSp>
        <p:nvCxnSpPr>
          <p:cNvPr id="54" name="Conector recto 53">
            <a:extLst>
              <a:ext uri="{FF2B5EF4-FFF2-40B4-BE49-F238E27FC236}">
                <a16:creationId xmlns:a16="http://schemas.microsoft.com/office/drawing/2014/main" id="{C7A322BA-7389-9534-5DC8-9E08477C89B2}"/>
              </a:ext>
            </a:extLst>
          </p:cNvPr>
          <p:cNvCxnSpPr>
            <a:cxnSpLocks/>
          </p:cNvCxnSpPr>
          <p:nvPr/>
        </p:nvCxnSpPr>
        <p:spPr>
          <a:xfrm>
            <a:off x="2214733" y="4438926"/>
            <a:ext cx="0" cy="337351"/>
          </a:xfrm>
          <a:prstGeom prst="line">
            <a:avLst/>
          </a:prstGeom>
          <a:ln w="25400">
            <a:solidFill>
              <a:srgbClr val="4BD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CuadroTexto 54">
            <a:extLst>
              <a:ext uri="{FF2B5EF4-FFF2-40B4-BE49-F238E27FC236}">
                <a16:creationId xmlns:a16="http://schemas.microsoft.com/office/drawing/2014/main" id="{89027183-B795-52CE-5A9D-2204CE9C940F}"/>
              </a:ext>
            </a:extLst>
          </p:cNvPr>
          <p:cNvSpPr txBox="1"/>
          <p:nvPr/>
        </p:nvSpPr>
        <p:spPr>
          <a:xfrm>
            <a:off x="2352976" y="4422935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Item</a:t>
            </a:r>
            <a:r>
              <a:rPr lang="es-AR" dirty="0">
                <a:solidFill>
                  <a:srgbClr val="0B2750"/>
                </a:solidFill>
                <a:latin typeface="Pulso" pitchFamily="2" charset="0"/>
              </a:rPr>
              <a:t> </a:t>
            </a:r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xxx</a:t>
            </a:r>
            <a:endParaRPr lang="es-AR" dirty="0">
              <a:solidFill>
                <a:srgbClr val="0B2750"/>
              </a:solidFill>
              <a:latin typeface="Pulso" pitchFamily="2" charset="0"/>
            </a:endParaRPr>
          </a:p>
        </p:txBody>
      </p:sp>
      <p:sp>
        <p:nvSpPr>
          <p:cNvPr id="56" name="Rectángulo redondeado 55">
            <a:extLst>
              <a:ext uri="{FF2B5EF4-FFF2-40B4-BE49-F238E27FC236}">
                <a16:creationId xmlns:a16="http://schemas.microsoft.com/office/drawing/2014/main" id="{D93C12AF-4364-86B8-CE8A-6141976DA329}"/>
              </a:ext>
            </a:extLst>
          </p:cNvPr>
          <p:cNvSpPr/>
          <p:nvPr/>
        </p:nvSpPr>
        <p:spPr>
          <a:xfrm>
            <a:off x="1402907" y="5017737"/>
            <a:ext cx="4502082" cy="484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BD6FD"/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4AC294CB-B64E-D5A6-240F-8FEE63D3BB57}"/>
              </a:ext>
            </a:extLst>
          </p:cNvPr>
          <p:cNvSpPr txBox="1"/>
          <p:nvPr/>
        </p:nvSpPr>
        <p:spPr>
          <a:xfrm>
            <a:off x="1551660" y="5017737"/>
            <a:ext cx="59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>
                <a:solidFill>
                  <a:srgbClr val="4BD6FD"/>
                </a:solidFill>
                <a:latin typeface="Pulso" pitchFamily="2" charset="0"/>
              </a:rPr>
              <a:t>06</a:t>
            </a:r>
          </a:p>
        </p:txBody>
      </p: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27504E6F-FAA6-82B7-3479-24AC48B5A4A5}"/>
              </a:ext>
            </a:extLst>
          </p:cNvPr>
          <p:cNvCxnSpPr>
            <a:cxnSpLocks/>
          </p:cNvCxnSpPr>
          <p:nvPr/>
        </p:nvCxnSpPr>
        <p:spPr>
          <a:xfrm>
            <a:off x="2214732" y="5079894"/>
            <a:ext cx="0" cy="337351"/>
          </a:xfrm>
          <a:prstGeom prst="line">
            <a:avLst/>
          </a:prstGeom>
          <a:ln w="25400">
            <a:solidFill>
              <a:srgbClr val="4BD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CuadroTexto 58">
            <a:extLst>
              <a:ext uri="{FF2B5EF4-FFF2-40B4-BE49-F238E27FC236}">
                <a16:creationId xmlns:a16="http://schemas.microsoft.com/office/drawing/2014/main" id="{2A92C2B8-EDAF-5C59-4FD9-F3DE4C05B79E}"/>
              </a:ext>
            </a:extLst>
          </p:cNvPr>
          <p:cNvSpPr txBox="1"/>
          <p:nvPr/>
        </p:nvSpPr>
        <p:spPr>
          <a:xfrm>
            <a:off x="2352975" y="5063903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Item</a:t>
            </a:r>
            <a:r>
              <a:rPr lang="es-AR" dirty="0">
                <a:solidFill>
                  <a:srgbClr val="0B2750"/>
                </a:solidFill>
                <a:latin typeface="Pulso" pitchFamily="2" charset="0"/>
              </a:rPr>
              <a:t> </a:t>
            </a:r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xxx</a:t>
            </a:r>
            <a:endParaRPr lang="es-AR" dirty="0">
              <a:solidFill>
                <a:srgbClr val="0B2750"/>
              </a:solidFill>
              <a:latin typeface="Pulso" pitchFamily="2" charset="0"/>
            </a:endParaRPr>
          </a:p>
        </p:txBody>
      </p:sp>
      <p:sp>
        <p:nvSpPr>
          <p:cNvPr id="60" name="Rectángulo redondeado 59">
            <a:extLst>
              <a:ext uri="{FF2B5EF4-FFF2-40B4-BE49-F238E27FC236}">
                <a16:creationId xmlns:a16="http://schemas.microsoft.com/office/drawing/2014/main" id="{F52620D5-95DB-BAEF-B62F-BAED870224DA}"/>
              </a:ext>
            </a:extLst>
          </p:cNvPr>
          <p:cNvSpPr/>
          <p:nvPr/>
        </p:nvSpPr>
        <p:spPr>
          <a:xfrm>
            <a:off x="1402907" y="5658705"/>
            <a:ext cx="4502082" cy="484035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rgbClr val="4BD6FD"/>
              </a:gs>
              <a:gs pos="0">
                <a:schemeClr val="bg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075F0D7F-6B87-D2C4-4B82-2B667FAFBD4B}"/>
              </a:ext>
            </a:extLst>
          </p:cNvPr>
          <p:cNvSpPr txBox="1"/>
          <p:nvPr/>
        </p:nvSpPr>
        <p:spPr>
          <a:xfrm>
            <a:off x="1551660" y="5658705"/>
            <a:ext cx="5581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400" b="1" dirty="0">
                <a:solidFill>
                  <a:srgbClr val="4BD6FD"/>
                </a:solidFill>
                <a:latin typeface="Pulso" pitchFamily="2" charset="0"/>
              </a:rPr>
              <a:t>07</a:t>
            </a: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E11A0D97-8191-6880-892B-FD8FB670C07D}"/>
              </a:ext>
            </a:extLst>
          </p:cNvPr>
          <p:cNvCxnSpPr>
            <a:cxnSpLocks/>
          </p:cNvCxnSpPr>
          <p:nvPr/>
        </p:nvCxnSpPr>
        <p:spPr>
          <a:xfrm>
            <a:off x="2214732" y="5720862"/>
            <a:ext cx="0" cy="337351"/>
          </a:xfrm>
          <a:prstGeom prst="line">
            <a:avLst/>
          </a:prstGeom>
          <a:ln w="25400">
            <a:solidFill>
              <a:srgbClr val="4BD6FD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EBA9FFA5-2DAD-8FDA-F4F0-D3C2ED3B3F15}"/>
              </a:ext>
            </a:extLst>
          </p:cNvPr>
          <p:cNvSpPr txBox="1"/>
          <p:nvPr/>
        </p:nvSpPr>
        <p:spPr>
          <a:xfrm>
            <a:off x="2352975" y="5704871"/>
            <a:ext cx="10166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Item</a:t>
            </a:r>
            <a:r>
              <a:rPr lang="es-AR" dirty="0">
                <a:solidFill>
                  <a:srgbClr val="0B2750"/>
                </a:solidFill>
                <a:latin typeface="Pulso" pitchFamily="2" charset="0"/>
              </a:rPr>
              <a:t> </a:t>
            </a:r>
            <a:r>
              <a:rPr lang="es-AR" dirty="0" err="1">
                <a:solidFill>
                  <a:srgbClr val="0B2750"/>
                </a:solidFill>
                <a:latin typeface="Pulso" pitchFamily="2" charset="0"/>
              </a:rPr>
              <a:t>xxx</a:t>
            </a:r>
            <a:endParaRPr lang="es-AR" dirty="0">
              <a:solidFill>
                <a:srgbClr val="0B2750"/>
              </a:solidFill>
              <a:latin typeface="Puls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06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>
            <a:extLst>
              <a:ext uri="{FF2B5EF4-FFF2-40B4-BE49-F238E27FC236}">
                <a16:creationId xmlns:a16="http://schemas.microsoft.com/office/drawing/2014/main" id="{70B66732-733B-6C56-AB5E-884D2633EE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999" t="3296" r="18144"/>
          <a:stretch>
            <a:fillRect/>
          </a:stretch>
        </p:blipFill>
        <p:spPr>
          <a:xfrm>
            <a:off x="9005485" y="4304293"/>
            <a:ext cx="2159000" cy="1811596"/>
          </a:xfrm>
          <a:prstGeom prst="roundRect">
            <a:avLst>
              <a:gd name="adj" fmla="val 12784"/>
            </a:avLst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10E74F6-592C-35AB-6559-E95558F6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018" r="19816"/>
          <a:stretch>
            <a:fillRect/>
          </a:stretch>
        </p:blipFill>
        <p:spPr>
          <a:xfrm>
            <a:off x="6668520" y="1222942"/>
            <a:ext cx="2191774" cy="1833597"/>
          </a:xfrm>
          <a:prstGeom prst="roundRect">
            <a:avLst>
              <a:gd name="adj" fmla="val 12738"/>
            </a:avLst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6CA28B1-AF4C-A87B-AC1D-37E085A7A39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7787" r="9622"/>
          <a:stretch>
            <a:fillRect/>
          </a:stretch>
        </p:blipFill>
        <p:spPr>
          <a:xfrm>
            <a:off x="4341593" y="4293369"/>
            <a:ext cx="2191775" cy="1822520"/>
          </a:xfrm>
          <a:prstGeom prst="roundRect">
            <a:avLst>
              <a:gd name="adj" fmla="val 10492"/>
            </a:avLst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F5BBEB5-AAFF-D197-EC0F-776D6BE2B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1" y="3135121"/>
            <a:ext cx="3096524" cy="1043267"/>
          </a:xfrm>
        </p:spPr>
        <p:txBody>
          <a:bodyPr lIns="0" tIns="0" rIns="0" bIns="0">
            <a:normAutofit/>
          </a:bodyPr>
          <a:lstStyle/>
          <a:p>
            <a:r>
              <a:rPr lang="es-AR" sz="3400" dirty="0" err="1"/>
              <a:t>Agregá</a:t>
            </a:r>
            <a:r>
              <a:rPr lang="es-AR" sz="3400" dirty="0"/>
              <a:t> un título a la diapositiva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DC9B7BB7-447D-74CE-F651-E33D46BB4624}"/>
              </a:ext>
            </a:extLst>
          </p:cNvPr>
          <p:cNvSpPr/>
          <p:nvPr/>
        </p:nvSpPr>
        <p:spPr>
          <a:xfrm>
            <a:off x="924602" y="1270001"/>
            <a:ext cx="1536013" cy="337457"/>
          </a:xfrm>
          <a:prstGeom prst="roundRect">
            <a:avLst>
              <a:gd name="adj" fmla="val 50000"/>
            </a:avLst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 dirty="0"/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401E151E-F877-248B-65B0-7ED9F4B40CB5}"/>
              </a:ext>
            </a:extLst>
          </p:cNvPr>
          <p:cNvSpPr/>
          <p:nvPr/>
        </p:nvSpPr>
        <p:spPr>
          <a:xfrm>
            <a:off x="4374368" y="1229520"/>
            <a:ext cx="2159000" cy="2908300"/>
          </a:xfrm>
          <a:prstGeom prst="roundRect">
            <a:avLst>
              <a:gd name="adj" fmla="val 10803"/>
            </a:avLst>
          </a:prstGeom>
          <a:gradFill flip="none" rotWithShape="1">
            <a:gsLst>
              <a:gs pos="100000">
                <a:srgbClr val="0B2750"/>
              </a:gs>
              <a:gs pos="0">
                <a:srgbClr val="4BD6FD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09207960-4B77-F381-F2EE-6B9719B06038}"/>
              </a:ext>
            </a:extLst>
          </p:cNvPr>
          <p:cNvSpPr/>
          <p:nvPr/>
        </p:nvSpPr>
        <p:spPr>
          <a:xfrm>
            <a:off x="6701293" y="3207589"/>
            <a:ext cx="2159000" cy="2908300"/>
          </a:xfrm>
          <a:prstGeom prst="roundRect">
            <a:avLst>
              <a:gd name="adj" fmla="val 10151"/>
            </a:avLst>
          </a:prstGeom>
          <a:gradFill>
            <a:gsLst>
              <a:gs pos="100000">
                <a:srgbClr val="4BD6FD"/>
              </a:gs>
              <a:gs pos="0">
                <a:srgbClr val="4BD6FD">
                  <a:alpha val="2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73580B2B-6E9E-A364-EBD2-3FEB5F2AF168}"/>
              </a:ext>
            </a:extLst>
          </p:cNvPr>
          <p:cNvSpPr/>
          <p:nvPr/>
        </p:nvSpPr>
        <p:spPr>
          <a:xfrm>
            <a:off x="9005485" y="1222943"/>
            <a:ext cx="2159000" cy="2908300"/>
          </a:xfrm>
          <a:prstGeom prst="roundRect">
            <a:avLst>
              <a:gd name="adj" fmla="val 8848"/>
            </a:avLst>
          </a:prstGeom>
          <a:noFill/>
          <a:ln>
            <a:solidFill>
              <a:srgbClr val="0B27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15BB5F6B-CB6E-4C02-94C3-4D56E73D72FE}"/>
              </a:ext>
            </a:extLst>
          </p:cNvPr>
          <p:cNvSpPr txBox="1">
            <a:spLocks/>
          </p:cNvSpPr>
          <p:nvPr/>
        </p:nvSpPr>
        <p:spPr>
          <a:xfrm>
            <a:off x="4644437" y="1607458"/>
            <a:ext cx="1402703" cy="108675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600" b="1" dirty="0" err="1">
                <a:solidFill>
                  <a:schemeClr val="bg1"/>
                </a:solidFill>
                <a:latin typeface="Pulso" pitchFamily="2" charset="0"/>
              </a:rPr>
              <a:t>Agregá</a:t>
            </a:r>
            <a:r>
              <a:rPr lang="es-AR" sz="1600" b="1" dirty="0">
                <a:solidFill>
                  <a:schemeClr val="bg1"/>
                </a:solidFill>
                <a:latin typeface="Pulso" pitchFamily="2" charset="0"/>
              </a:rPr>
              <a:t> un título a la </a:t>
            </a:r>
            <a:r>
              <a:rPr lang="es-AR" sz="1600" b="1" dirty="0" err="1">
                <a:solidFill>
                  <a:schemeClr val="bg1"/>
                </a:solidFill>
                <a:latin typeface="Pulso" pitchFamily="2" charset="0"/>
              </a:rPr>
              <a:t>card</a:t>
            </a:r>
            <a:endParaRPr lang="es-AR" sz="1600" b="1" dirty="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50CA9C78-9C7C-96C4-8B8A-D4676FAD24A0}"/>
              </a:ext>
            </a:extLst>
          </p:cNvPr>
          <p:cNvSpPr txBox="1">
            <a:spLocks/>
          </p:cNvSpPr>
          <p:nvPr/>
        </p:nvSpPr>
        <p:spPr>
          <a:xfrm>
            <a:off x="4644437" y="3346258"/>
            <a:ext cx="1632998" cy="55825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es-AR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simply</a:t>
            </a:r>
            <a:r>
              <a:rPr lang="es-AR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dummy</a:t>
            </a:r>
            <a:r>
              <a:rPr lang="es-AR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es-AR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lang="es-AR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es-AR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printing</a:t>
            </a:r>
            <a:r>
              <a:rPr lang="es-AR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s-AR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typesetting</a:t>
            </a:r>
            <a:r>
              <a:rPr lang="es-AR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industry</a:t>
            </a:r>
            <a:r>
              <a:rPr lang="es-AR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17" name="Título 1">
            <a:extLst>
              <a:ext uri="{FF2B5EF4-FFF2-40B4-BE49-F238E27FC236}">
                <a16:creationId xmlns:a16="http://schemas.microsoft.com/office/drawing/2014/main" id="{CD886FB2-29DA-684F-E7F9-BB7CA8DAC943}"/>
              </a:ext>
            </a:extLst>
          </p:cNvPr>
          <p:cNvSpPr txBox="1">
            <a:spLocks/>
          </p:cNvSpPr>
          <p:nvPr/>
        </p:nvSpPr>
        <p:spPr>
          <a:xfrm>
            <a:off x="9281816" y="1607458"/>
            <a:ext cx="1437712" cy="108675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600" b="1" dirty="0" err="1">
                <a:latin typeface="Pulso" pitchFamily="2" charset="0"/>
              </a:rPr>
              <a:t>Agregá</a:t>
            </a:r>
            <a:r>
              <a:rPr lang="es-AR" sz="1600" b="1" dirty="0">
                <a:latin typeface="Pulso" pitchFamily="2" charset="0"/>
              </a:rPr>
              <a:t> un título a la </a:t>
            </a:r>
            <a:r>
              <a:rPr lang="es-AR" sz="1600" b="1" dirty="0" err="1">
                <a:latin typeface="Pulso" pitchFamily="2" charset="0"/>
              </a:rPr>
              <a:t>card</a:t>
            </a:r>
            <a:endParaRPr lang="es-AR" sz="1600" b="1" dirty="0">
              <a:latin typeface="Pulso" pitchFamily="2" charset="0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0C1C28A1-AD13-71A5-93F2-E2F68D536E3D}"/>
              </a:ext>
            </a:extLst>
          </p:cNvPr>
          <p:cNvSpPr txBox="1">
            <a:spLocks/>
          </p:cNvSpPr>
          <p:nvPr/>
        </p:nvSpPr>
        <p:spPr>
          <a:xfrm>
            <a:off x="9281815" y="3346258"/>
            <a:ext cx="1632006" cy="55825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simply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dummy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printing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typesetting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industry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70C19335-FA8F-86F3-0A4A-BAA9801576C7}"/>
              </a:ext>
            </a:extLst>
          </p:cNvPr>
          <p:cNvSpPr txBox="1">
            <a:spLocks/>
          </p:cNvSpPr>
          <p:nvPr/>
        </p:nvSpPr>
        <p:spPr>
          <a:xfrm>
            <a:off x="6954113" y="3587865"/>
            <a:ext cx="1427888" cy="108675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600" b="1" dirty="0" err="1">
                <a:latin typeface="Pulso" pitchFamily="2" charset="0"/>
              </a:rPr>
              <a:t>Agregá</a:t>
            </a:r>
            <a:r>
              <a:rPr lang="es-AR" sz="1600" b="1" dirty="0">
                <a:latin typeface="Pulso" pitchFamily="2" charset="0"/>
              </a:rPr>
              <a:t> un título a la </a:t>
            </a:r>
            <a:r>
              <a:rPr lang="es-AR" sz="1600" b="1" dirty="0" err="1">
                <a:latin typeface="Pulso" pitchFamily="2" charset="0"/>
              </a:rPr>
              <a:t>card</a:t>
            </a:r>
            <a:endParaRPr lang="es-AR" sz="1600" b="1" dirty="0">
              <a:latin typeface="Pulso" pitchFamily="2" charset="0"/>
            </a:endParaRPr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8495F107-57C1-6E0F-EEE5-70643975288A}"/>
              </a:ext>
            </a:extLst>
          </p:cNvPr>
          <p:cNvSpPr txBox="1">
            <a:spLocks/>
          </p:cNvSpPr>
          <p:nvPr/>
        </p:nvSpPr>
        <p:spPr>
          <a:xfrm>
            <a:off x="6954112" y="5326665"/>
            <a:ext cx="1632006" cy="55825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simply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dummy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printing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typesetting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100" dirty="0" err="1">
                <a:latin typeface="Roboto" panose="02000000000000000000" pitchFamily="2" charset="0"/>
                <a:ea typeface="Roboto" panose="02000000000000000000" pitchFamily="2" charset="0"/>
              </a:rPr>
              <a:t>industry</a:t>
            </a:r>
            <a:r>
              <a:rPr lang="es-AR" sz="11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649719E1-0796-E290-9BDF-02020B7E1A1E}"/>
              </a:ext>
            </a:extLst>
          </p:cNvPr>
          <p:cNvSpPr/>
          <p:nvPr/>
        </p:nvSpPr>
        <p:spPr>
          <a:xfrm>
            <a:off x="924602" y="5326665"/>
            <a:ext cx="558252" cy="558252"/>
          </a:xfrm>
          <a:prstGeom prst="ellipse">
            <a:avLst/>
          </a:prstGeom>
          <a:solidFill>
            <a:srgbClr val="4B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4" name="Gráfico 33">
            <a:extLst>
              <a:ext uri="{FF2B5EF4-FFF2-40B4-BE49-F238E27FC236}">
                <a16:creationId xmlns:a16="http://schemas.microsoft.com/office/drawing/2014/main" id="{0348F0F5-890A-2E9D-0950-E367421C9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8100000">
            <a:off x="996972" y="5410029"/>
            <a:ext cx="402518" cy="402518"/>
          </a:xfrm>
          <a:prstGeom prst="rect">
            <a:avLst/>
          </a:prstGeom>
        </p:spPr>
      </p:pic>
      <p:sp>
        <p:nvSpPr>
          <p:cNvPr id="35" name="Título 1">
            <a:extLst>
              <a:ext uri="{FF2B5EF4-FFF2-40B4-BE49-F238E27FC236}">
                <a16:creationId xmlns:a16="http://schemas.microsoft.com/office/drawing/2014/main" id="{AEE04F53-C5FA-16FF-DEFA-464223EA7127}"/>
              </a:ext>
            </a:extLst>
          </p:cNvPr>
          <p:cNvSpPr txBox="1">
            <a:spLocks/>
          </p:cNvSpPr>
          <p:nvPr/>
        </p:nvSpPr>
        <p:spPr>
          <a:xfrm>
            <a:off x="991256" y="1270001"/>
            <a:ext cx="1402703" cy="337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AR" sz="1400" dirty="0">
                <a:solidFill>
                  <a:schemeClr val="bg1"/>
                </a:solidFill>
                <a:latin typeface="Pulso" pitchFamily="2" charset="0"/>
              </a:rPr>
              <a:t>Frase corta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9D434DAD-3056-1E10-5F15-A8AF37407C83}"/>
              </a:ext>
            </a:extLst>
          </p:cNvPr>
          <p:cNvGrpSpPr/>
          <p:nvPr/>
        </p:nvGrpSpPr>
        <p:grpSpPr>
          <a:xfrm>
            <a:off x="913607" y="4308060"/>
            <a:ext cx="2289810" cy="50800"/>
            <a:chOff x="1524000" y="3925577"/>
            <a:chExt cx="2289810" cy="50800"/>
          </a:xfrm>
        </p:grpSpPr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B41F122B-63FC-6A1C-7EDA-A048A3A70417}"/>
                </a:ext>
              </a:extLst>
            </p:cNvPr>
            <p:cNvSpPr/>
            <p:nvPr/>
          </p:nvSpPr>
          <p:spPr>
            <a:xfrm>
              <a:off x="1524000" y="3925577"/>
              <a:ext cx="1144905" cy="508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75DA4115-3AF2-CA6E-96AF-445B2E345444}"/>
                </a:ext>
              </a:extLst>
            </p:cNvPr>
            <p:cNvSpPr/>
            <p:nvPr/>
          </p:nvSpPr>
          <p:spPr>
            <a:xfrm>
              <a:off x="2668905" y="3925577"/>
              <a:ext cx="1144905" cy="50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47" name="Rectángulo redondeado 46">
            <a:extLst>
              <a:ext uri="{FF2B5EF4-FFF2-40B4-BE49-F238E27FC236}">
                <a16:creationId xmlns:a16="http://schemas.microsoft.com/office/drawing/2014/main" id="{88C41768-023A-F92C-56DB-C8A3C3ED393A}"/>
              </a:ext>
            </a:extLst>
          </p:cNvPr>
          <p:cNvSpPr/>
          <p:nvPr/>
        </p:nvSpPr>
        <p:spPr>
          <a:xfrm>
            <a:off x="6665801" y="1222942"/>
            <a:ext cx="2194492" cy="1833597"/>
          </a:xfrm>
          <a:prstGeom prst="roundRect">
            <a:avLst>
              <a:gd name="adj" fmla="val 11871"/>
            </a:avLst>
          </a:prstGeom>
          <a:solidFill>
            <a:srgbClr val="4BD6FD">
              <a:alpha val="3594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00B4C67F-F1BC-1413-797E-66C71DA125C8}"/>
              </a:ext>
            </a:extLst>
          </p:cNvPr>
          <p:cNvSpPr/>
          <p:nvPr/>
        </p:nvSpPr>
        <p:spPr>
          <a:xfrm>
            <a:off x="9005485" y="4304294"/>
            <a:ext cx="2159000" cy="1811596"/>
          </a:xfrm>
          <a:prstGeom prst="roundRect">
            <a:avLst>
              <a:gd name="adj" fmla="val 11871"/>
            </a:avLst>
          </a:prstGeom>
          <a:solidFill>
            <a:srgbClr val="4BD6FD">
              <a:alpha val="3594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Rectángulo redondeado 48">
            <a:extLst>
              <a:ext uri="{FF2B5EF4-FFF2-40B4-BE49-F238E27FC236}">
                <a16:creationId xmlns:a16="http://schemas.microsoft.com/office/drawing/2014/main" id="{CC3E0F32-A779-74A1-77DE-05E9FC4704E2}"/>
              </a:ext>
            </a:extLst>
          </p:cNvPr>
          <p:cNvSpPr/>
          <p:nvPr/>
        </p:nvSpPr>
        <p:spPr>
          <a:xfrm>
            <a:off x="4341591" y="4293369"/>
            <a:ext cx="2191775" cy="1822520"/>
          </a:xfrm>
          <a:prstGeom prst="roundRect">
            <a:avLst>
              <a:gd name="adj" fmla="val 11871"/>
            </a:avLst>
          </a:prstGeom>
          <a:solidFill>
            <a:srgbClr val="4BD6FD">
              <a:alpha val="3594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2088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n 41">
            <a:extLst>
              <a:ext uri="{FF2B5EF4-FFF2-40B4-BE49-F238E27FC236}">
                <a16:creationId xmlns:a16="http://schemas.microsoft.com/office/drawing/2014/main" id="{E777CF46-FA84-165D-186F-78FA92A6BD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7859" r="34323"/>
          <a:stretch>
            <a:fillRect/>
          </a:stretch>
        </p:blipFill>
        <p:spPr>
          <a:xfrm>
            <a:off x="7573289" y="2870572"/>
            <a:ext cx="3627451" cy="3262604"/>
          </a:xfrm>
          <a:prstGeom prst="roundRect">
            <a:avLst>
              <a:gd name="adj" fmla="val 9042"/>
            </a:avLst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0D362C8D-D218-EB95-B305-46B847E47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804" y="1493289"/>
            <a:ext cx="6067041" cy="1162118"/>
          </a:xfrm>
        </p:spPr>
        <p:txBody>
          <a:bodyPr lIns="0" tIns="0" rIns="0" bIns="0">
            <a:normAutofit/>
          </a:bodyPr>
          <a:lstStyle/>
          <a:p>
            <a:r>
              <a:rPr lang="es-AR" sz="4000" dirty="0" err="1"/>
              <a:t>Agregá</a:t>
            </a:r>
            <a:r>
              <a:rPr lang="es-AR" sz="4000" dirty="0"/>
              <a:t> un título a la diapositiva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7A2F7446-B913-710D-D37B-8146A8D94A33}"/>
              </a:ext>
            </a:extLst>
          </p:cNvPr>
          <p:cNvSpPr/>
          <p:nvPr/>
        </p:nvSpPr>
        <p:spPr>
          <a:xfrm>
            <a:off x="924602" y="849819"/>
            <a:ext cx="1536013" cy="337457"/>
          </a:xfrm>
          <a:prstGeom prst="roundRect">
            <a:avLst>
              <a:gd name="adj" fmla="val 50000"/>
            </a:avLst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1B958626-00D1-3EBA-F8A2-2650DB2890CB}"/>
              </a:ext>
            </a:extLst>
          </p:cNvPr>
          <p:cNvSpPr txBox="1">
            <a:spLocks/>
          </p:cNvSpPr>
          <p:nvPr/>
        </p:nvSpPr>
        <p:spPr>
          <a:xfrm>
            <a:off x="991256" y="849819"/>
            <a:ext cx="1402703" cy="337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AR" sz="1400" dirty="0">
                <a:solidFill>
                  <a:schemeClr val="bg1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03A44936-77B9-0E87-592A-BBEBD0BD9411}"/>
              </a:ext>
            </a:extLst>
          </p:cNvPr>
          <p:cNvSpPr/>
          <p:nvPr/>
        </p:nvSpPr>
        <p:spPr>
          <a:xfrm>
            <a:off x="991258" y="2861514"/>
            <a:ext cx="3135900" cy="1550343"/>
          </a:xfrm>
          <a:prstGeom prst="roundRect">
            <a:avLst>
              <a:gd name="adj" fmla="val 1015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AD23E409-0FFB-09D9-478C-316135EF88E4}"/>
              </a:ext>
            </a:extLst>
          </p:cNvPr>
          <p:cNvSpPr/>
          <p:nvPr/>
        </p:nvSpPr>
        <p:spPr>
          <a:xfrm>
            <a:off x="991258" y="4573775"/>
            <a:ext cx="3135900" cy="1550343"/>
          </a:xfrm>
          <a:prstGeom prst="roundRect">
            <a:avLst>
              <a:gd name="adj" fmla="val 1015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82A6D9FE-194B-F2CB-863A-AB4EB71D7DB6}"/>
              </a:ext>
            </a:extLst>
          </p:cNvPr>
          <p:cNvSpPr/>
          <p:nvPr/>
        </p:nvSpPr>
        <p:spPr>
          <a:xfrm>
            <a:off x="4282275" y="2861514"/>
            <a:ext cx="3135900" cy="1550343"/>
          </a:xfrm>
          <a:prstGeom prst="roundRect">
            <a:avLst>
              <a:gd name="adj" fmla="val 1015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3B2BA45C-7F82-D885-F489-D094E7885901}"/>
              </a:ext>
            </a:extLst>
          </p:cNvPr>
          <p:cNvSpPr/>
          <p:nvPr/>
        </p:nvSpPr>
        <p:spPr>
          <a:xfrm>
            <a:off x="4282275" y="4573775"/>
            <a:ext cx="3135900" cy="1550343"/>
          </a:xfrm>
          <a:prstGeom prst="roundRect">
            <a:avLst>
              <a:gd name="adj" fmla="val 10151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Título 1">
            <a:extLst>
              <a:ext uri="{FF2B5EF4-FFF2-40B4-BE49-F238E27FC236}">
                <a16:creationId xmlns:a16="http://schemas.microsoft.com/office/drawing/2014/main" id="{3BC57303-24F8-CC69-FE48-39BFA6486BFF}"/>
              </a:ext>
            </a:extLst>
          </p:cNvPr>
          <p:cNvSpPr txBox="1">
            <a:spLocks/>
          </p:cNvSpPr>
          <p:nvPr/>
        </p:nvSpPr>
        <p:spPr>
          <a:xfrm>
            <a:off x="1372865" y="3163752"/>
            <a:ext cx="2299070" cy="108675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600" b="1" dirty="0" err="1">
                <a:latin typeface="Pulso" pitchFamily="2" charset="0"/>
              </a:rPr>
              <a:t>Agregá</a:t>
            </a:r>
            <a:r>
              <a:rPr lang="es-AR" sz="1600" b="1" dirty="0">
                <a:latin typeface="Pulso" pitchFamily="2" charset="0"/>
              </a:rPr>
              <a:t> un título a la </a:t>
            </a:r>
            <a:r>
              <a:rPr lang="es-AR" sz="1600" b="1" dirty="0" err="1">
                <a:latin typeface="Pulso" pitchFamily="2" charset="0"/>
              </a:rPr>
              <a:t>card</a:t>
            </a:r>
            <a:endParaRPr lang="es-AR" sz="1600" b="1" dirty="0">
              <a:latin typeface="Pulso" pitchFamily="2" charset="0"/>
            </a:endParaRPr>
          </a:p>
        </p:txBody>
      </p:sp>
      <p:sp>
        <p:nvSpPr>
          <p:cNvPr id="23" name="Título 1">
            <a:extLst>
              <a:ext uri="{FF2B5EF4-FFF2-40B4-BE49-F238E27FC236}">
                <a16:creationId xmlns:a16="http://schemas.microsoft.com/office/drawing/2014/main" id="{C46B0558-ABA5-BDE4-026A-850B48DCAB94}"/>
              </a:ext>
            </a:extLst>
          </p:cNvPr>
          <p:cNvSpPr txBox="1">
            <a:spLocks/>
          </p:cNvSpPr>
          <p:nvPr/>
        </p:nvSpPr>
        <p:spPr>
          <a:xfrm>
            <a:off x="1372865" y="3811321"/>
            <a:ext cx="2395947" cy="55825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simply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dummy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printing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typesetting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industry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101A5348-350B-965C-8828-CAAB1FC52061}"/>
              </a:ext>
            </a:extLst>
          </p:cNvPr>
          <p:cNvSpPr txBox="1">
            <a:spLocks/>
          </p:cNvSpPr>
          <p:nvPr/>
        </p:nvSpPr>
        <p:spPr>
          <a:xfrm>
            <a:off x="4652252" y="3163752"/>
            <a:ext cx="2299070" cy="108675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600" b="1" dirty="0" err="1">
                <a:latin typeface="Pulso" pitchFamily="2" charset="0"/>
              </a:rPr>
              <a:t>Agregá</a:t>
            </a:r>
            <a:r>
              <a:rPr lang="es-AR" sz="1600" b="1" dirty="0">
                <a:latin typeface="Pulso" pitchFamily="2" charset="0"/>
              </a:rPr>
              <a:t> un título a la </a:t>
            </a:r>
            <a:r>
              <a:rPr lang="es-AR" sz="1600" b="1" dirty="0" err="1">
                <a:latin typeface="Pulso" pitchFamily="2" charset="0"/>
              </a:rPr>
              <a:t>card</a:t>
            </a:r>
            <a:endParaRPr lang="es-AR" sz="1600" b="1" dirty="0">
              <a:latin typeface="Pulso" pitchFamily="2" charset="0"/>
            </a:endParaRP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2D96BE1C-06E4-87EC-BAC4-32E05F6AFF51}"/>
              </a:ext>
            </a:extLst>
          </p:cNvPr>
          <p:cNvSpPr txBox="1">
            <a:spLocks/>
          </p:cNvSpPr>
          <p:nvPr/>
        </p:nvSpPr>
        <p:spPr>
          <a:xfrm>
            <a:off x="4652252" y="3811321"/>
            <a:ext cx="2395947" cy="55825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simply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dummy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printing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typesetting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industry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04FE89A1-FD2A-15E9-BF55-AEDE09FF404B}"/>
              </a:ext>
            </a:extLst>
          </p:cNvPr>
          <p:cNvSpPr/>
          <p:nvPr/>
        </p:nvSpPr>
        <p:spPr>
          <a:xfrm>
            <a:off x="6937481" y="2817327"/>
            <a:ext cx="558252" cy="558252"/>
          </a:xfrm>
          <a:prstGeom prst="ellipse">
            <a:avLst/>
          </a:prstGeom>
          <a:solidFill>
            <a:srgbClr val="4B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334741BA-82F7-9862-07FE-BFBEFCADE2A7}"/>
              </a:ext>
            </a:extLst>
          </p:cNvPr>
          <p:cNvSpPr/>
          <p:nvPr/>
        </p:nvSpPr>
        <p:spPr>
          <a:xfrm>
            <a:off x="3646464" y="2817326"/>
            <a:ext cx="558252" cy="558252"/>
          </a:xfrm>
          <a:prstGeom prst="ellipse">
            <a:avLst/>
          </a:prstGeom>
          <a:solidFill>
            <a:srgbClr val="4B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D2DE3BA7-5B60-F401-B577-DFCC66919F01}"/>
              </a:ext>
            </a:extLst>
          </p:cNvPr>
          <p:cNvSpPr/>
          <p:nvPr/>
        </p:nvSpPr>
        <p:spPr>
          <a:xfrm>
            <a:off x="6925828" y="4571281"/>
            <a:ext cx="558252" cy="558252"/>
          </a:xfrm>
          <a:prstGeom prst="ellipse">
            <a:avLst/>
          </a:prstGeom>
          <a:solidFill>
            <a:srgbClr val="4B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4223182C-076F-A205-2AF6-3090D82D8EE9}"/>
              </a:ext>
            </a:extLst>
          </p:cNvPr>
          <p:cNvSpPr/>
          <p:nvPr/>
        </p:nvSpPr>
        <p:spPr>
          <a:xfrm>
            <a:off x="3634811" y="4571280"/>
            <a:ext cx="558252" cy="558252"/>
          </a:xfrm>
          <a:prstGeom prst="ellipse">
            <a:avLst/>
          </a:prstGeom>
          <a:solidFill>
            <a:srgbClr val="4B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Título 1">
            <a:extLst>
              <a:ext uri="{FF2B5EF4-FFF2-40B4-BE49-F238E27FC236}">
                <a16:creationId xmlns:a16="http://schemas.microsoft.com/office/drawing/2014/main" id="{7B13A87F-C582-97FD-6F7B-6BEF29E96020}"/>
              </a:ext>
            </a:extLst>
          </p:cNvPr>
          <p:cNvSpPr txBox="1">
            <a:spLocks/>
          </p:cNvSpPr>
          <p:nvPr/>
        </p:nvSpPr>
        <p:spPr>
          <a:xfrm>
            <a:off x="1322444" y="4748072"/>
            <a:ext cx="2299070" cy="108675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600" b="1" dirty="0" err="1">
                <a:latin typeface="Pulso" pitchFamily="2" charset="0"/>
              </a:rPr>
              <a:t>Agregá</a:t>
            </a:r>
            <a:r>
              <a:rPr lang="es-AR" sz="1600" b="1" dirty="0">
                <a:latin typeface="Pulso" pitchFamily="2" charset="0"/>
              </a:rPr>
              <a:t> un título a la </a:t>
            </a:r>
            <a:r>
              <a:rPr lang="es-AR" sz="1600" b="1" dirty="0" err="1">
                <a:latin typeface="Pulso" pitchFamily="2" charset="0"/>
              </a:rPr>
              <a:t>card</a:t>
            </a:r>
            <a:endParaRPr lang="es-AR" sz="1600" b="1" dirty="0">
              <a:latin typeface="Pulso" pitchFamily="2" charset="0"/>
            </a:endParaRPr>
          </a:p>
        </p:txBody>
      </p:sp>
      <p:sp>
        <p:nvSpPr>
          <p:cNvPr id="37" name="Título 1">
            <a:extLst>
              <a:ext uri="{FF2B5EF4-FFF2-40B4-BE49-F238E27FC236}">
                <a16:creationId xmlns:a16="http://schemas.microsoft.com/office/drawing/2014/main" id="{249C1845-16DB-4654-0C89-E9E9099A0627}"/>
              </a:ext>
            </a:extLst>
          </p:cNvPr>
          <p:cNvSpPr txBox="1">
            <a:spLocks/>
          </p:cNvSpPr>
          <p:nvPr/>
        </p:nvSpPr>
        <p:spPr>
          <a:xfrm>
            <a:off x="1322444" y="5395641"/>
            <a:ext cx="2395947" cy="55825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simply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dummy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printing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typesetting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industry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38" name="Título 1">
            <a:extLst>
              <a:ext uri="{FF2B5EF4-FFF2-40B4-BE49-F238E27FC236}">
                <a16:creationId xmlns:a16="http://schemas.microsoft.com/office/drawing/2014/main" id="{5DCDC353-9C24-DACD-81F9-69BB10F57465}"/>
              </a:ext>
            </a:extLst>
          </p:cNvPr>
          <p:cNvSpPr txBox="1">
            <a:spLocks/>
          </p:cNvSpPr>
          <p:nvPr/>
        </p:nvSpPr>
        <p:spPr>
          <a:xfrm>
            <a:off x="4601831" y="4748072"/>
            <a:ext cx="2299070" cy="1086756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600" b="1" dirty="0" err="1">
                <a:latin typeface="Pulso" pitchFamily="2" charset="0"/>
              </a:rPr>
              <a:t>Agregá</a:t>
            </a:r>
            <a:r>
              <a:rPr lang="es-AR" sz="1600" b="1" dirty="0">
                <a:latin typeface="Pulso" pitchFamily="2" charset="0"/>
              </a:rPr>
              <a:t> un título a la </a:t>
            </a:r>
            <a:r>
              <a:rPr lang="es-AR" sz="1600" b="1" dirty="0" err="1">
                <a:latin typeface="Pulso" pitchFamily="2" charset="0"/>
              </a:rPr>
              <a:t>card</a:t>
            </a:r>
            <a:endParaRPr lang="es-AR" sz="1600" b="1" dirty="0">
              <a:latin typeface="Pulso" pitchFamily="2" charset="0"/>
            </a:endParaRPr>
          </a:p>
        </p:txBody>
      </p:sp>
      <p:sp>
        <p:nvSpPr>
          <p:cNvPr id="39" name="Título 1">
            <a:extLst>
              <a:ext uri="{FF2B5EF4-FFF2-40B4-BE49-F238E27FC236}">
                <a16:creationId xmlns:a16="http://schemas.microsoft.com/office/drawing/2014/main" id="{DC1936E2-E489-5473-ACF6-9EE360114422}"/>
              </a:ext>
            </a:extLst>
          </p:cNvPr>
          <p:cNvSpPr txBox="1">
            <a:spLocks/>
          </p:cNvSpPr>
          <p:nvPr/>
        </p:nvSpPr>
        <p:spPr>
          <a:xfrm>
            <a:off x="4601831" y="5395641"/>
            <a:ext cx="2395947" cy="55825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is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simply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dummy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text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of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printing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typesetting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AR" sz="1200" dirty="0" err="1">
                <a:latin typeface="Roboto" panose="02000000000000000000" pitchFamily="2" charset="0"/>
                <a:ea typeface="Roboto" panose="02000000000000000000" pitchFamily="2" charset="0"/>
              </a:rPr>
              <a:t>industry</a:t>
            </a:r>
            <a:r>
              <a:rPr lang="es-AR" sz="1200" dirty="0">
                <a:latin typeface="Roboto" panose="02000000000000000000" pitchFamily="2" charset="0"/>
                <a:ea typeface="Roboto" panose="02000000000000000000" pitchFamily="2" charset="0"/>
              </a:rPr>
              <a:t>. </a:t>
            </a: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F9A081AB-9EAB-A1EB-23FB-AD9EF97AD5CD}"/>
              </a:ext>
            </a:extLst>
          </p:cNvPr>
          <p:cNvSpPr/>
          <p:nvPr/>
        </p:nvSpPr>
        <p:spPr>
          <a:xfrm rot="8100000">
            <a:off x="10709146" y="1024251"/>
            <a:ext cx="558252" cy="558252"/>
          </a:xfrm>
          <a:prstGeom prst="ellipse">
            <a:avLst/>
          </a:prstGeom>
          <a:solidFill>
            <a:srgbClr val="4B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5" name="Gráfico 44">
            <a:extLst>
              <a:ext uri="{FF2B5EF4-FFF2-40B4-BE49-F238E27FC236}">
                <a16:creationId xmlns:a16="http://schemas.microsoft.com/office/drawing/2014/main" id="{1817A364-B7D8-30B5-472C-4203BEDB2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0781516" y="1107615"/>
            <a:ext cx="402518" cy="40251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1FC7651-C479-EF20-C255-4FE74491B35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83981" y="2961420"/>
            <a:ext cx="283217" cy="22637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790C254-F6DE-A6D7-97CA-913766215DB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118066" y="2961420"/>
            <a:ext cx="218769" cy="23468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122CC894-0F01-2A9C-5FE4-6BA81BFB2F8D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99720" y="4712984"/>
            <a:ext cx="244288" cy="27484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94F8CF6-235E-754C-4695-8307D78BF66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067645" y="4696085"/>
            <a:ext cx="294117" cy="27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5709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216C4F-741D-2846-BBA4-123EF5DF8E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F9FFCFAF-D19B-1DCE-E071-41AD11398B4D}"/>
              </a:ext>
            </a:extLst>
          </p:cNvPr>
          <p:cNvSpPr/>
          <p:nvPr/>
        </p:nvSpPr>
        <p:spPr>
          <a:xfrm>
            <a:off x="440871" y="502103"/>
            <a:ext cx="11299372" cy="5959929"/>
          </a:xfrm>
          <a:prstGeom prst="roundRect">
            <a:avLst>
              <a:gd name="adj" fmla="val 62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6" name="Imagen 35">
            <a:extLst>
              <a:ext uri="{FF2B5EF4-FFF2-40B4-BE49-F238E27FC236}">
                <a16:creationId xmlns:a16="http://schemas.microsoft.com/office/drawing/2014/main" id="{1559C36D-74AC-33B5-9681-66498B49996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041" r="49879"/>
          <a:stretch>
            <a:fillRect/>
          </a:stretch>
        </p:blipFill>
        <p:spPr>
          <a:xfrm>
            <a:off x="8789027" y="1246026"/>
            <a:ext cx="2001542" cy="4662197"/>
          </a:xfrm>
          <a:prstGeom prst="roundRect">
            <a:avLst>
              <a:gd name="adj" fmla="val 9179"/>
            </a:avLst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7F1ED315-B054-59DE-5074-9A86F1236E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486"/>
          <a:stretch>
            <a:fillRect/>
          </a:stretch>
        </p:blipFill>
        <p:spPr>
          <a:xfrm>
            <a:off x="6630076" y="1270000"/>
            <a:ext cx="2015866" cy="4620173"/>
          </a:xfrm>
          <a:prstGeom prst="roundRect">
            <a:avLst>
              <a:gd name="adj" fmla="val 5036"/>
            </a:avLst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FC20AE7-B79A-48E0-2830-9F6213F06D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103" r="39195"/>
          <a:stretch>
            <a:fillRect/>
          </a:stretch>
        </p:blipFill>
        <p:spPr>
          <a:xfrm>
            <a:off x="4504855" y="1270001"/>
            <a:ext cx="2015866" cy="4638222"/>
          </a:xfrm>
          <a:prstGeom prst="roundRect">
            <a:avLst>
              <a:gd name="adj" fmla="val 10646"/>
            </a:avLst>
          </a:prstGeom>
        </p:spPr>
      </p:pic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B71D26E3-74DA-4074-4BC0-3DC376724717}"/>
              </a:ext>
            </a:extLst>
          </p:cNvPr>
          <p:cNvSpPr/>
          <p:nvPr/>
        </p:nvSpPr>
        <p:spPr>
          <a:xfrm>
            <a:off x="4512017" y="1270001"/>
            <a:ext cx="2008704" cy="4625911"/>
          </a:xfrm>
          <a:prstGeom prst="roundRect">
            <a:avLst>
              <a:gd name="adj" fmla="val 8489"/>
            </a:avLst>
          </a:prstGeom>
          <a:gradFill flip="none" rotWithShape="1">
            <a:gsLst>
              <a:gs pos="7000">
                <a:srgbClr val="0B2750"/>
              </a:gs>
              <a:gs pos="100000">
                <a:srgbClr val="4BD6FD">
                  <a:alpha val="41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77AEDDC-3B4A-5962-69CF-7E63947DF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37"/>
          <a:stretch>
            <a:fillRect/>
          </a:stretch>
        </p:blipFill>
        <p:spPr bwMode="auto">
          <a:xfrm>
            <a:off x="-8276055" y="-399395"/>
            <a:ext cx="562232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ítulo 1">
            <a:extLst>
              <a:ext uri="{FF2B5EF4-FFF2-40B4-BE49-F238E27FC236}">
                <a16:creationId xmlns:a16="http://schemas.microsoft.com/office/drawing/2014/main" id="{328F5893-5E5D-201F-E066-68112EB14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4601" y="2539689"/>
            <a:ext cx="3096524" cy="1043267"/>
          </a:xfrm>
        </p:spPr>
        <p:txBody>
          <a:bodyPr lIns="0" tIns="0" rIns="0" bIns="0">
            <a:normAutofit/>
          </a:bodyPr>
          <a:lstStyle/>
          <a:p>
            <a:r>
              <a:rPr lang="es-AR" sz="3400" dirty="0" err="1">
                <a:solidFill>
                  <a:srgbClr val="0B2750"/>
                </a:solidFill>
              </a:rPr>
              <a:t>Agregá</a:t>
            </a:r>
            <a:r>
              <a:rPr lang="es-AR" sz="3400" dirty="0">
                <a:solidFill>
                  <a:srgbClr val="0B2750"/>
                </a:solidFill>
              </a:rPr>
              <a:t> un título a la diapositiva</a:t>
            </a: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228CABE4-9C6C-9C90-F6C3-EC0337D8A4B6}"/>
              </a:ext>
            </a:extLst>
          </p:cNvPr>
          <p:cNvSpPr/>
          <p:nvPr/>
        </p:nvSpPr>
        <p:spPr>
          <a:xfrm>
            <a:off x="924602" y="1270001"/>
            <a:ext cx="1536013" cy="337457"/>
          </a:xfrm>
          <a:prstGeom prst="roundRect">
            <a:avLst>
              <a:gd name="adj" fmla="val 50000"/>
            </a:avLst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400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7FFF59C7-0C2D-C96D-AA30-1B63B955EC4E}"/>
              </a:ext>
            </a:extLst>
          </p:cNvPr>
          <p:cNvSpPr txBox="1">
            <a:spLocks/>
          </p:cNvSpPr>
          <p:nvPr/>
        </p:nvSpPr>
        <p:spPr>
          <a:xfrm>
            <a:off x="991256" y="1270001"/>
            <a:ext cx="1402703" cy="337457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pPr algn="ctr"/>
            <a:r>
              <a:rPr lang="es-AR" sz="1400" dirty="0">
                <a:solidFill>
                  <a:schemeClr val="bg1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6BE44BE8-ECE4-4CC5-4DC9-51231CDBB285}"/>
              </a:ext>
            </a:extLst>
          </p:cNvPr>
          <p:cNvSpPr/>
          <p:nvPr/>
        </p:nvSpPr>
        <p:spPr>
          <a:xfrm>
            <a:off x="924602" y="5326665"/>
            <a:ext cx="558252" cy="558252"/>
          </a:xfrm>
          <a:prstGeom prst="ellipse">
            <a:avLst/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Gráfico 14">
            <a:extLst>
              <a:ext uri="{FF2B5EF4-FFF2-40B4-BE49-F238E27FC236}">
                <a16:creationId xmlns:a16="http://schemas.microsoft.com/office/drawing/2014/main" id="{FF9C1A93-8196-2FC7-0389-FEBB258939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8100000">
            <a:off x="996972" y="5410029"/>
            <a:ext cx="402518" cy="402518"/>
          </a:xfrm>
          <a:prstGeom prst="rect">
            <a:avLst/>
          </a:prstGeom>
        </p:spPr>
      </p:pic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39765EFC-975A-2F7D-AE4C-6718873B8BB8}"/>
              </a:ext>
            </a:extLst>
          </p:cNvPr>
          <p:cNvSpPr/>
          <p:nvPr/>
        </p:nvSpPr>
        <p:spPr>
          <a:xfrm>
            <a:off x="6630075" y="1270001"/>
            <a:ext cx="2008704" cy="4625911"/>
          </a:xfrm>
          <a:prstGeom prst="roundRect">
            <a:avLst>
              <a:gd name="adj" fmla="val 8489"/>
            </a:avLst>
          </a:prstGeom>
          <a:gradFill flip="none" rotWithShape="1">
            <a:gsLst>
              <a:gs pos="7000">
                <a:srgbClr val="0B2750"/>
              </a:gs>
              <a:gs pos="100000">
                <a:srgbClr val="4BD6FD">
                  <a:alpha val="15984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BA35B704-4E12-5634-B32D-1729D31ED99B}"/>
              </a:ext>
            </a:extLst>
          </p:cNvPr>
          <p:cNvSpPr/>
          <p:nvPr/>
        </p:nvSpPr>
        <p:spPr>
          <a:xfrm>
            <a:off x="8781864" y="1270001"/>
            <a:ext cx="2008704" cy="4625911"/>
          </a:xfrm>
          <a:prstGeom prst="roundRect">
            <a:avLst>
              <a:gd name="adj" fmla="val 8489"/>
            </a:avLst>
          </a:prstGeom>
          <a:gradFill flip="none" rotWithShape="1">
            <a:gsLst>
              <a:gs pos="7000">
                <a:srgbClr val="0B2750"/>
              </a:gs>
              <a:gs pos="100000">
                <a:srgbClr val="4BD6FD">
                  <a:alpha val="41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67CB6D2E-E488-38D4-3702-70922E4677AC}"/>
              </a:ext>
            </a:extLst>
          </p:cNvPr>
          <p:cNvSpPr txBox="1">
            <a:spLocks/>
          </p:cNvSpPr>
          <p:nvPr/>
        </p:nvSpPr>
        <p:spPr>
          <a:xfrm>
            <a:off x="876604" y="3645043"/>
            <a:ext cx="3096524" cy="87014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simply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dummy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text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printing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typesetting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industry</a:t>
            </a:r>
            <a:r>
              <a:rPr lang="es-AR" sz="18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AF4D3830-84C9-F994-3AD1-F0976A449714}"/>
              </a:ext>
            </a:extLst>
          </p:cNvPr>
          <p:cNvSpPr/>
          <p:nvPr/>
        </p:nvSpPr>
        <p:spPr>
          <a:xfrm>
            <a:off x="4634994" y="1438729"/>
            <a:ext cx="558252" cy="558252"/>
          </a:xfrm>
          <a:prstGeom prst="ellipse">
            <a:avLst/>
          </a:prstGeom>
          <a:solidFill>
            <a:srgbClr val="4B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>
                <a:solidFill>
                  <a:srgbClr val="0B2750"/>
                </a:solidFill>
                <a:latin typeface="Pulso" pitchFamily="2" charset="0"/>
              </a:rPr>
              <a:t>1</a:t>
            </a: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5EE550ED-1879-80B3-27B5-40CF9785DB04}"/>
              </a:ext>
            </a:extLst>
          </p:cNvPr>
          <p:cNvSpPr/>
          <p:nvPr/>
        </p:nvSpPr>
        <p:spPr>
          <a:xfrm>
            <a:off x="6780484" y="1438729"/>
            <a:ext cx="558252" cy="558252"/>
          </a:xfrm>
          <a:prstGeom prst="ellipse">
            <a:avLst/>
          </a:prstGeom>
          <a:solidFill>
            <a:srgbClr val="4B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>
                <a:solidFill>
                  <a:srgbClr val="0B2750"/>
                </a:solidFill>
                <a:latin typeface="Pulso" pitchFamily="2" charset="0"/>
              </a:rPr>
              <a:t>2</a:t>
            </a:r>
          </a:p>
        </p:txBody>
      </p:sp>
      <p:sp>
        <p:nvSpPr>
          <p:cNvPr id="24" name="Título 1">
            <a:extLst>
              <a:ext uri="{FF2B5EF4-FFF2-40B4-BE49-F238E27FC236}">
                <a16:creationId xmlns:a16="http://schemas.microsoft.com/office/drawing/2014/main" id="{66F40C9D-3BD6-1A74-600F-5895B843E381}"/>
              </a:ext>
            </a:extLst>
          </p:cNvPr>
          <p:cNvSpPr txBox="1">
            <a:spLocks/>
          </p:cNvSpPr>
          <p:nvPr/>
        </p:nvSpPr>
        <p:spPr>
          <a:xfrm>
            <a:off x="4737501" y="4861019"/>
            <a:ext cx="1632998" cy="5582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simply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dummy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text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printing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typesetting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industry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  <p:sp>
        <p:nvSpPr>
          <p:cNvPr id="25" name="Título 1">
            <a:extLst>
              <a:ext uri="{FF2B5EF4-FFF2-40B4-BE49-F238E27FC236}">
                <a16:creationId xmlns:a16="http://schemas.microsoft.com/office/drawing/2014/main" id="{351EECFC-4FD4-48AA-66D3-9590C5B0D30D}"/>
              </a:ext>
            </a:extLst>
          </p:cNvPr>
          <p:cNvSpPr txBox="1">
            <a:spLocks/>
          </p:cNvSpPr>
          <p:nvPr/>
        </p:nvSpPr>
        <p:spPr>
          <a:xfrm>
            <a:off x="6817928" y="4846818"/>
            <a:ext cx="1632998" cy="5582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simply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dummy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text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printing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typesetting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industry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  <p:sp>
        <p:nvSpPr>
          <p:cNvPr id="26" name="Título 1">
            <a:extLst>
              <a:ext uri="{FF2B5EF4-FFF2-40B4-BE49-F238E27FC236}">
                <a16:creationId xmlns:a16="http://schemas.microsoft.com/office/drawing/2014/main" id="{0C4F1768-729F-3D27-2B9A-F583C22E9070}"/>
              </a:ext>
            </a:extLst>
          </p:cNvPr>
          <p:cNvSpPr txBox="1">
            <a:spLocks/>
          </p:cNvSpPr>
          <p:nvPr/>
        </p:nvSpPr>
        <p:spPr>
          <a:xfrm>
            <a:off x="8974226" y="4846818"/>
            <a:ext cx="1632998" cy="55825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0" i="0" kern="1200">
                <a:solidFill>
                  <a:srgbClr val="0B2750"/>
                </a:solidFill>
                <a:latin typeface="Pulso Light" pitchFamily="2" charset="0"/>
                <a:ea typeface="+mj-ea"/>
                <a:cs typeface="+mj-cs"/>
              </a:defRPr>
            </a:lvl1pPr>
          </a:lstStyle>
          <a:p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simply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dummy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text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printing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typesetting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industry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0E4B55D6-A334-B2BA-FF22-13FC53F2FBE2}"/>
              </a:ext>
            </a:extLst>
          </p:cNvPr>
          <p:cNvSpPr/>
          <p:nvPr/>
        </p:nvSpPr>
        <p:spPr>
          <a:xfrm>
            <a:off x="8973469" y="1438729"/>
            <a:ext cx="558252" cy="558252"/>
          </a:xfrm>
          <a:prstGeom prst="ellipse">
            <a:avLst/>
          </a:prstGeom>
          <a:solidFill>
            <a:srgbClr val="4BD6F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 dirty="0">
                <a:solidFill>
                  <a:srgbClr val="0B2750"/>
                </a:solidFill>
                <a:latin typeface="Pulso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4465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E9F50B-F16A-0C46-A023-A67B59B096D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24A7653-190E-7368-CD5A-F7F44F0F53C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67BFD249-2C80-E277-2AC4-26F43E4F646D}"/>
              </a:ext>
            </a:extLst>
          </p:cNvPr>
          <p:cNvSpPr/>
          <p:nvPr/>
        </p:nvSpPr>
        <p:spPr>
          <a:xfrm>
            <a:off x="440871" y="502103"/>
            <a:ext cx="11299372" cy="5959929"/>
          </a:xfrm>
          <a:prstGeom prst="roundRect">
            <a:avLst>
              <a:gd name="adj" fmla="val 629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2F26EFC-8F3A-391E-EF3C-B60CBE25E88D}"/>
              </a:ext>
            </a:extLst>
          </p:cNvPr>
          <p:cNvSpPr txBox="1"/>
          <p:nvPr/>
        </p:nvSpPr>
        <p:spPr>
          <a:xfrm>
            <a:off x="1446942" y="2330530"/>
            <a:ext cx="413901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4800" dirty="0">
                <a:solidFill>
                  <a:srgbClr val="0B2750"/>
                </a:solidFill>
                <a:latin typeface="Pulso Light" pitchFamily="2" charset="0"/>
              </a:rPr>
              <a:t>Título de           la diapositiva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960467A-1C9A-765D-241E-B4CAE8F84FD6}"/>
              </a:ext>
            </a:extLst>
          </p:cNvPr>
          <p:cNvSpPr txBox="1"/>
          <p:nvPr/>
        </p:nvSpPr>
        <p:spPr>
          <a:xfrm>
            <a:off x="1446943" y="4216503"/>
            <a:ext cx="378011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Lorem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ipsum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dolor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sit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amet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,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consectetuer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adipiscing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elit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, sed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diam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nonummy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nibh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euismod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tincidunt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ut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laoreet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dolore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magna </a:t>
            </a:r>
            <a:r>
              <a:rPr lang="es-AR" sz="1400" dirty="0" err="1">
                <a:solidFill>
                  <a:srgbClr val="0B2750"/>
                </a:solidFill>
                <a:latin typeface="Pulso Light" pitchFamily="2" charset="0"/>
              </a:rPr>
              <a:t>aliquam</a:t>
            </a:r>
            <a:r>
              <a:rPr lang="es-AR" sz="1400" dirty="0">
                <a:solidFill>
                  <a:srgbClr val="0B2750"/>
                </a:solidFill>
                <a:latin typeface="Pulso Light" pitchFamily="2" charset="0"/>
              </a:rPr>
              <a:t> era.</a:t>
            </a:r>
          </a:p>
        </p:txBody>
      </p:sp>
      <p:sp>
        <p:nvSpPr>
          <p:cNvPr id="10" name="Rectángulo: esquinas redondeadas 5">
            <a:extLst>
              <a:ext uri="{FF2B5EF4-FFF2-40B4-BE49-F238E27FC236}">
                <a16:creationId xmlns:a16="http://schemas.microsoft.com/office/drawing/2014/main" id="{F1464B66-3FF6-4B89-A5F0-9BFC36A0D6D4}"/>
              </a:ext>
            </a:extLst>
          </p:cNvPr>
          <p:cNvSpPr/>
          <p:nvPr/>
        </p:nvSpPr>
        <p:spPr>
          <a:xfrm>
            <a:off x="1446942" y="1411671"/>
            <a:ext cx="1594353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4BD6FD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B573BB8-1FE5-67E1-BC54-13A4E8DFFB6C}"/>
              </a:ext>
            </a:extLst>
          </p:cNvPr>
          <p:cNvSpPr txBox="1"/>
          <p:nvPr/>
        </p:nvSpPr>
        <p:spPr>
          <a:xfrm>
            <a:off x="1499350" y="1455695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 dirty="0">
                <a:solidFill>
                  <a:srgbClr val="0B2750"/>
                </a:solidFill>
                <a:latin typeface="Pulso Light" pitchFamily="2" charset="0"/>
              </a:rPr>
              <a:t>#</a:t>
            </a:r>
            <a:r>
              <a:rPr lang="es-AR" sz="1050" dirty="0" err="1">
                <a:solidFill>
                  <a:srgbClr val="0B2750"/>
                </a:solidFill>
                <a:latin typeface="Pulso Light" pitchFamily="2" charset="0"/>
              </a:rPr>
              <a:t>PersonalEvoluciona</a:t>
            </a:r>
            <a:endParaRPr lang="es-AR" sz="1050" dirty="0">
              <a:solidFill>
                <a:srgbClr val="0B2750"/>
              </a:solidFill>
              <a:latin typeface="Pulso Light" pitchFamily="2" charset="0"/>
            </a:endParaRPr>
          </a:p>
        </p:txBody>
      </p:sp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0BCFBC8C-4FFD-E505-C216-DAB25420435B}"/>
              </a:ext>
            </a:extLst>
          </p:cNvPr>
          <p:cNvSpPr/>
          <p:nvPr/>
        </p:nvSpPr>
        <p:spPr>
          <a:xfrm>
            <a:off x="6340747" y="1411671"/>
            <a:ext cx="4585752" cy="1277532"/>
          </a:xfrm>
          <a:prstGeom prst="roundRect">
            <a:avLst/>
          </a:prstGeom>
          <a:gradFill>
            <a:gsLst>
              <a:gs pos="80000">
                <a:srgbClr val="00B0F0"/>
              </a:gs>
              <a:gs pos="26000">
                <a:srgbClr val="4BD6FD"/>
              </a:gs>
            </a:gsLst>
            <a:lin ang="0" scaled="0"/>
          </a:gradFill>
          <a:ln w="158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2D732DAE-0BB9-FC11-A227-FCD8EB669943}"/>
              </a:ext>
            </a:extLst>
          </p:cNvPr>
          <p:cNvSpPr/>
          <p:nvPr/>
        </p:nvSpPr>
        <p:spPr>
          <a:xfrm>
            <a:off x="6096000" y="1779131"/>
            <a:ext cx="542503" cy="542503"/>
          </a:xfrm>
          <a:prstGeom prst="ellipse">
            <a:avLst/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>
                <a:latin typeface="Pulso" pitchFamily="2" charset="0"/>
              </a:rPr>
              <a:t>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F22B644-D585-A585-3686-9C49017D8565}"/>
              </a:ext>
            </a:extLst>
          </p:cNvPr>
          <p:cNvSpPr txBox="1"/>
          <p:nvPr/>
        </p:nvSpPr>
        <p:spPr>
          <a:xfrm>
            <a:off x="8674364" y="1773383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 dolor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consectetuer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adipiscing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elit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, sed 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4D9D43B-035F-B200-3D1A-05CA58EA268A}"/>
              </a:ext>
            </a:extLst>
          </p:cNvPr>
          <p:cNvCxnSpPr>
            <a:cxnSpLocks/>
          </p:cNvCxnSpPr>
          <p:nvPr/>
        </p:nvCxnSpPr>
        <p:spPr>
          <a:xfrm>
            <a:off x="8283454" y="1688578"/>
            <a:ext cx="0" cy="72360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DEF995F-72A9-CEFB-B1A2-416F99C22BE8}"/>
              </a:ext>
            </a:extLst>
          </p:cNvPr>
          <p:cNvSpPr txBox="1"/>
          <p:nvPr/>
        </p:nvSpPr>
        <p:spPr>
          <a:xfrm>
            <a:off x="7026026" y="1804161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 dirty="0">
                <a:solidFill>
                  <a:schemeClr val="bg1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17" name="Rectángulo redondeado 15">
            <a:extLst>
              <a:ext uri="{FF2B5EF4-FFF2-40B4-BE49-F238E27FC236}">
                <a16:creationId xmlns:a16="http://schemas.microsoft.com/office/drawing/2014/main" id="{1D2D1910-9FE9-4054-754B-4EE76CE72F39}"/>
              </a:ext>
            </a:extLst>
          </p:cNvPr>
          <p:cNvSpPr/>
          <p:nvPr/>
        </p:nvSpPr>
        <p:spPr>
          <a:xfrm>
            <a:off x="6340747" y="2958474"/>
            <a:ext cx="4585752" cy="1277532"/>
          </a:xfrm>
          <a:prstGeom prst="roundRect">
            <a:avLst/>
          </a:prstGeom>
          <a:gradFill>
            <a:gsLst>
              <a:gs pos="80000">
                <a:srgbClr val="00B0F0"/>
              </a:gs>
              <a:gs pos="25000">
                <a:srgbClr val="4BD6FD"/>
              </a:gs>
            </a:gsLst>
            <a:lin ang="0" scaled="0"/>
          </a:gradFill>
          <a:ln w="158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DC82D8AC-EC8C-B4E1-1060-B162C7AF9147}"/>
              </a:ext>
            </a:extLst>
          </p:cNvPr>
          <p:cNvSpPr/>
          <p:nvPr/>
        </p:nvSpPr>
        <p:spPr>
          <a:xfrm>
            <a:off x="6096000" y="3325934"/>
            <a:ext cx="542503" cy="542503"/>
          </a:xfrm>
          <a:prstGeom prst="ellipse">
            <a:avLst/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>
                <a:latin typeface="Pulso" pitchFamily="2" charset="0"/>
              </a:rPr>
              <a:t>2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7FFD972-CDB5-79F8-7DD0-0F0BC1A79633}"/>
              </a:ext>
            </a:extLst>
          </p:cNvPr>
          <p:cNvSpPr txBox="1"/>
          <p:nvPr/>
        </p:nvSpPr>
        <p:spPr>
          <a:xfrm>
            <a:off x="8674364" y="3320186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 dolor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consectetuer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adipiscing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chemeClr val="bg1"/>
                </a:solidFill>
                <a:latin typeface="Pulso" pitchFamily="2" charset="0"/>
              </a:rPr>
              <a:t>elit</a:t>
            </a:r>
            <a:r>
              <a:rPr lang="es-AR" sz="1200" dirty="0">
                <a:solidFill>
                  <a:schemeClr val="bg1"/>
                </a:solidFill>
                <a:latin typeface="Pulso" pitchFamily="2" charset="0"/>
              </a:rPr>
              <a:t>, sed 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114BA4BB-B569-B8A7-A20E-0FE93EEC5B1B}"/>
              </a:ext>
            </a:extLst>
          </p:cNvPr>
          <p:cNvCxnSpPr>
            <a:cxnSpLocks/>
          </p:cNvCxnSpPr>
          <p:nvPr/>
        </p:nvCxnSpPr>
        <p:spPr>
          <a:xfrm>
            <a:off x="8283454" y="3235381"/>
            <a:ext cx="0" cy="72360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3262EACA-C93D-0EAC-FD5E-DAF11F488DF1}"/>
              </a:ext>
            </a:extLst>
          </p:cNvPr>
          <p:cNvSpPr txBox="1"/>
          <p:nvPr/>
        </p:nvSpPr>
        <p:spPr>
          <a:xfrm>
            <a:off x="7026026" y="3350964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>
                <a:solidFill>
                  <a:schemeClr val="bg1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22" name="Rectángulo redondeado 15">
            <a:extLst>
              <a:ext uri="{FF2B5EF4-FFF2-40B4-BE49-F238E27FC236}">
                <a16:creationId xmlns:a16="http://schemas.microsoft.com/office/drawing/2014/main" id="{17371460-9901-8403-D2A3-969D58D1BD06}"/>
              </a:ext>
            </a:extLst>
          </p:cNvPr>
          <p:cNvSpPr/>
          <p:nvPr/>
        </p:nvSpPr>
        <p:spPr>
          <a:xfrm>
            <a:off x="6340747" y="4435229"/>
            <a:ext cx="4585752" cy="1277532"/>
          </a:xfrm>
          <a:prstGeom prst="roundRect">
            <a:avLst/>
          </a:prstGeom>
          <a:gradFill>
            <a:gsLst>
              <a:gs pos="80000">
                <a:srgbClr val="00B0F0"/>
              </a:gs>
              <a:gs pos="25000">
                <a:srgbClr val="4BD6FD"/>
              </a:gs>
            </a:gsLst>
            <a:lin ang="0" scaled="0"/>
          </a:gradFill>
          <a:ln w="15875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A270A45-76DC-2E5F-000D-1567F0F43E5E}"/>
              </a:ext>
            </a:extLst>
          </p:cNvPr>
          <p:cNvSpPr/>
          <p:nvPr/>
        </p:nvSpPr>
        <p:spPr>
          <a:xfrm>
            <a:off x="6096000" y="4802689"/>
            <a:ext cx="542503" cy="542503"/>
          </a:xfrm>
          <a:prstGeom prst="ellipse">
            <a:avLst/>
          </a:prstGeom>
          <a:solidFill>
            <a:srgbClr val="0B27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>
                <a:latin typeface="Pulso" pitchFamily="2" charset="0"/>
              </a:rPr>
              <a:t>3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48C6E3B4-18E6-E248-B7AC-E859996F826C}"/>
              </a:ext>
            </a:extLst>
          </p:cNvPr>
          <p:cNvSpPr txBox="1"/>
          <p:nvPr/>
        </p:nvSpPr>
        <p:spPr>
          <a:xfrm>
            <a:off x="8674364" y="4796941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chemeClr val="bg1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chemeClr val="bg1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bg1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bg1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chemeClr val="bg1"/>
                </a:solidFill>
                <a:latin typeface="Pulso" pitchFamily="2" charset="0"/>
              </a:rPr>
              <a:t>, sed </a:t>
            </a: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32BF9B7-176E-2353-E6AF-1FD6C187FEA0}"/>
              </a:ext>
            </a:extLst>
          </p:cNvPr>
          <p:cNvCxnSpPr>
            <a:cxnSpLocks/>
          </p:cNvCxnSpPr>
          <p:nvPr/>
        </p:nvCxnSpPr>
        <p:spPr>
          <a:xfrm>
            <a:off x="8283454" y="4712136"/>
            <a:ext cx="0" cy="723609"/>
          </a:xfrm>
          <a:prstGeom prst="line">
            <a:avLst/>
          </a:prstGeom>
          <a:ln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CuadroTexto 25">
            <a:extLst>
              <a:ext uri="{FF2B5EF4-FFF2-40B4-BE49-F238E27FC236}">
                <a16:creationId xmlns:a16="http://schemas.microsoft.com/office/drawing/2014/main" id="{CCCE5E4E-D4B9-A0A7-67A7-778375C90D9F}"/>
              </a:ext>
            </a:extLst>
          </p:cNvPr>
          <p:cNvSpPr txBox="1"/>
          <p:nvPr/>
        </p:nvSpPr>
        <p:spPr>
          <a:xfrm>
            <a:off x="7026026" y="4827719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>
                <a:solidFill>
                  <a:schemeClr val="bg1"/>
                </a:solidFill>
                <a:latin typeface="Pulso" pitchFamily="2" charset="0"/>
              </a:rPr>
              <a:t>Frase Corta</a:t>
            </a:r>
          </a:p>
        </p:txBody>
      </p:sp>
    </p:spTree>
    <p:extLst>
      <p:ext uri="{BB962C8B-B14F-4D97-AF65-F5344CB8AC3E}">
        <p14:creationId xmlns:p14="http://schemas.microsoft.com/office/powerpoint/2010/main" val="14100152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453</TotalTime>
  <Words>438</Words>
  <Application>Microsoft Macintosh PowerPoint</Application>
  <PresentationFormat>Panorámica</PresentationFormat>
  <Paragraphs>76</Paragraphs>
  <Slides>14</Slides>
  <Notes>1</Notes>
  <HiddenSlides>1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Aptos</vt:lpstr>
      <vt:lpstr>Aptos Display</vt:lpstr>
      <vt:lpstr>Arial</vt:lpstr>
      <vt:lpstr>Pulso</vt:lpstr>
      <vt:lpstr>Pulso Light</vt:lpstr>
      <vt:lpstr>Roboto</vt:lpstr>
      <vt:lpstr>Roboto Light</vt:lpstr>
      <vt:lpstr>Tema de Office</vt:lpstr>
      <vt:lpstr>Esta es la portada de tu presentación. Este título se escribe en tipografía Pulso. </vt:lpstr>
      <vt:lpstr>Presentación de PowerPoint</vt:lpstr>
      <vt:lpstr>Presentación de PowerPoint</vt:lpstr>
      <vt:lpstr>Presentación de PowerPoint</vt:lpstr>
      <vt:lpstr>Presentación de PowerPoint</vt:lpstr>
      <vt:lpstr>Agregá un título a la diapositiva</vt:lpstr>
      <vt:lpstr>Agregá un título a la diapositiva</vt:lpstr>
      <vt:lpstr>Agregá un título a la diapositiva</vt:lpstr>
      <vt:lpstr>Presentación de PowerPoint</vt:lpstr>
      <vt:lpstr>Agregá un título a la diapositiva</vt:lpstr>
      <vt:lpstr>Presentación de PowerPoint</vt:lpstr>
      <vt:lpstr>Agregá un título a la diapositiva</vt:lpstr>
      <vt:lpstr>Recursos 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Astudillo</dc:creator>
  <cp:lastModifiedBy>Sara Astudillo</cp:lastModifiedBy>
  <cp:revision>2</cp:revision>
  <dcterms:created xsi:type="dcterms:W3CDTF">2025-12-01T16:32:16Z</dcterms:created>
  <dcterms:modified xsi:type="dcterms:W3CDTF">2025-12-14T20:30:17Z</dcterms:modified>
</cp:coreProperties>
</file>